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2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3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80" r:id="rId2"/>
    <p:sldId id="281" r:id="rId3"/>
    <p:sldId id="282" r:id="rId4"/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54" autoAdjust="0"/>
    <p:restoredTop sz="94660"/>
  </p:normalViewPr>
  <p:slideViewPr>
    <p:cSldViewPr snapToGrid="0">
      <p:cViewPr>
        <p:scale>
          <a:sx n="96" d="100"/>
          <a:sy n="96" d="100"/>
        </p:scale>
        <p:origin x="162" y="-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 Bourret" userId="04065b5a45449488" providerId="LiveId" clId="{0B5568E3-ADBF-44D7-B306-1A6618E3F769}"/>
    <pc:docChg chg="custSel modSld">
      <pc:chgData name="Natali Bourret" userId="04065b5a45449488" providerId="LiveId" clId="{0B5568E3-ADBF-44D7-B306-1A6618E3F769}" dt="2026-04-17T16:32:52.556" v="169"/>
      <pc:docMkLst>
        <pc:docMk/>
      </pc:docMkLst>
      <pc:sldChg chg="modSp mod">
        <pc:chgData name="Natali Bourret" userId="04065b5a45449488" providerId="LiveId" clId="{0B5568E3-ADBF-44D7-B306-1A6618E3F769}" dt="2026-04-17T16:32:52.203" v="71"/>
        <pc:sldMkLst>
          <pc:docMk/>
          <pc:sldMk cId="0" sldId="280"/>
        </pc:sldMkLst>
        <pc:spChg chg="replST">
          <ac:chgData name="Natali Bourret" userId="04065b5a45449488" providerId="LiveId" clId="{0B5568E3-ADBF-44D7-B306-1A6618E3F769}" dt="2026-04-17T16:32:52.100" v="47"/>
          <ac:spMkLst>
            <pc:docMk/>
            <pc:sldMk cId="0" sldId="280"/>
            <ac:spMk id="2" creationId="{8D0BCE33-2B48-2074-4365-9C2BDA43255B}"/>
          </ac:spMkLst>
        </pc:spChg>
        <pc:spChg chg="replST">
          <ac:chgData name="Natali Bourret" userId="04065b5a45449488" providerId="LiveId" clId="{0B5568E3-ADBF-44D7-B306-1A6618E3F769}" dt="2026-04-17T16:32:52.199" v="70"/>
          <ac:spMkLst>
            <pc:docMk/>
            <pc:sldMk cId="0" sldId="280"/>
            <ac:spMk id="3" creationId="{C9415A52-8506-2E55-8A0C-1CB0B3569139}"/>
          </ac:spMkLst>
        </pc:spChg>
        <pc:spChg chg="replST">
          <ac:chgData name="Natali Bourret" userId="04065b5a45449488" providerId="LiveId" clId="{0B5568E3-ADBF-44D7-B306-1A6618E3F769}" dt="2026-04-17T16:32:52.121" v="51"/>
          <ac:spMkLst>
            <pc:docMk/>
            <pc:sldMk cId="0" sldId="280"/>
            <ac:spMk id="7" creationId="{B11FB55B-7C8C-17F4-5947-5B52A6BDB05C}"/>
          </ac:spMkLst>
        </pc:spChg>
        <pc:spChg chg="replST">
          <ac:chgData name="Natali Bourret" userId="04065b5a45449488" providerId="LiveId" clId="{0B5568E3-ADBF-44D7-B306-1A6618E3F769}" dt="2026-04-17T16:32:52.127" v="52"/>
          <ac:spMkLst>
            <pc:docMk/>
            <pc:sldMk cId="0" sldId="280"/>
            <ac:spMk id="8" creationId="{C8F8924F-53A6-0857-88D1-C6B7F3488455}"/>
          </ac:spMkLst>
        </pc:spChg>
        <pc:spChg chg="replST">
          <ac:chgData name="Natali Bourret" userId="04065b5a45449488" providerId="LiveId" clId="{0B5568E3-ADBF-44D7-B306-1A6618E3F769}" dt="2026-04-17T16:32:52.132" v="53"/>
          <ac:spMkLst>
            <pc:docMk/>
            <pc:sldMk cId="0" sldId="280"/>
            <ac:spMk id="10" creationId="{84FBFB89-57C9-B723-BBDB-2A7021409F80}"/>
          </ac:spMkLst>
        </pc:spChg>
        <pc:spChg chg="replST">
          <ac:chgData name="Natali Bourret" userId="04065b5a45449488" providerId="LiveId" clId="{0B5568E3-ADBF-44D7-B306-1A6618E3F769}" dt="2026-04-17T16:32:52.139" v="55"/>
          <ac:spMkLst>
            <pc:docMk/>
            <pc:sldMk cId="0" sldId="280"/>
            <ac:spMk id="12" creationId="{FBAAFF74-FF32-47AA-46A9-11553A991296}"/>
          </ac:spMkLst>
        </pc:spChg>
        <pc:spChg chg="replST">
          <ac:chgData name="Natali Bourret" userId="04065b5a45449488" providerId="LiveId" clId="{0B5568E3-ADBF-44D7-B306-1A6618E3F769}" dt="2026-04-17T16:32:52.144" v="56"/>
          <ac:spMkLst>
            <pc:docMk/>
            <pc:sldMk cId="0" sldId="280"/>
            <ac:spMk id="13" creationId="{C0574A00-BA9B-D545-C110-8802D446711B}"/>
          </ac:spMkLst>
        </pc:spChg>
        <pc:spChg chg="replST">
          <ac:chgData name="Natali Bourret" userId="04065b5a45449488" providerId="LiveId" clId="{0B5568E3-ADBF-44D7-B306-1A6618E3F769}" dt="2026-04-17T16:32:52.148" v="57"/>
          <ac:spMkLst>
            <pc:docMk/>
            <pc:sldMk cId="0" sldId="280"/>
            <ac:spMk id="14" creationId="{65B807F2-2517-BF3D-0FD6-C0DEA7B4B7FC}"/>
          </ac:spMkLst>
        </pc:spChg>
        <pc:spChg chg="replST">
          <ac:chgData name="Natali Bourret" userId="04065b5a45449488" providerId="LiveId" clId="{0B5568E3-ADBF-44D7-B306-1A6618E3F769}" dt="2026-04-17T16:32:52.105" v="48"/>
          <ac:spMkLst>
            <pc:docMk/>
            <pc:sldMk cId="0" sldId="280"/>
            <ac:spMk id="16" creationId="{E83B696F-48CB-C371-55D1-37A1874C3C63}"/>
          </ac:spMkLst>
        </pc:spChg>
        <pc:spChg chg="replST">
          <ac:chgData name="Natali Bourret" userId="04065b5a45449488" providerId="LiveId" clId="{0B5568E3-ADBF-44D7-B306-1A6618E3F769}" dt="2026-04-17T16:32:52.178" v="65"/>
          <ac:spMkLst>
            <pc:docMk/>
            <pc:sldMk cId="0" sldId="280"/>
            <ac:spMk id="53" creationId="{78BB8488-BF79-B5EA-17EA-D3AA5ADFFC97}"/>
          </ac:spMkLst>
        </pc:spChg>
        <pc:spChg chg="replST">
          <ac:chgData name="Natali Bourret" userId="04065b5a45449488" providerId="LiveId" clId="{0B5568E3-ADBF-44D7-B306-1A6618E3F769}" dt="2026-04-17T16:32:52.182" v="66"/>
          <ac:spMkLst>
            <pc:docMk/>
            <pc:sldMk cId="0" sldId="280"/>
            <ac:spMk id="57" creationId="{F1438113-70E1-D186-FA54-17FB0EE1F788}"/>
          </ac:spMkLst>
        </pc:spChg>
        <pc:spChg chg="replST">
          <ac:chgData name="Natali Bourret" userId="04065b5a45449488" providerId="LiveId" clId="{0B5568E3-ADBF-44D7-B306-1A6618E3F769}" dt="2026-04-17T16:32:52.186" v="67"/>
          <ac:spMkLst>
            <pc:docMk/>
            <pc:sldMk cId="0" sldId="280"/>
            <ac:spMk id="58" creationId="{F44E1694-3C0E-58CC-7BB8-0411690E8322}"/>
          </ac:spMkLst>
        </pc:spChg>
        <pc:grpChg chg="replST">
          <ac:chgData name="Natali Bourret" userId="04065b5a45449488" providerId="LiveId" clId="{0B5568E3-ADBF-44D7-B306-1A6618E3F769}" dt="2026-04-17T16:32:52.117" v="50"/>
          <ac:grpSpMkLst>
            <pc:docMk/>
            <pc:sldMk cId="0" sldId="280"/>
            <ac:grpSpMk id="6" creationId="{5582E301-F795-66FF-45D3-3EAE5092FF92}"/>
          </ac:grpSpMkLst>
        </pc:grpChg>
        <pc:picChg chg="replST">
          <ac:chgData name="Natali Bourret" userId="04065b5a45449488" providerId="LiveId" clId="{0B5568E3-ADBF-44D7-B306-1A6618E3F769}" dt="2026-04-17T16:32:52.136" v="54"/>
          <ac:picMkLst>
            <pc:docMk/>
            <pc:sldMk cId="0" sldId="280"/>
            <ac:picMk id="11" creationId="{78610C1F-6793-850B-339B-5337B0280FF6}"/>
          </ac:picMkLst>
        </pc:picChg>
        <pc:picChg chg="replST">
          <ac:chgData name="Natali Bourret" userId="04065b5a45449488" providerId="LiveId" clId="{0B5568E3-ADBF-44D7-B306-1A6618E3F769}" dt="2026-04-17T16:32:52.110" v="49"/>
          <ac:picMkLst>
            <pc:docMk/>
            <pc:sldMk cId="0" sldId="280"/>
            <ac:picMk id="17" creationId="{7265578A-C947-F2F3-997D-02EEC595D42B}"/>
          </ac:picMkLst>
        </pc:picChg>
        <pc:picChg chg="replST">
          <ac:chgData name="Natali Bourret" userId="04065b5a45449488" providerId="LiveId" clId="{0B5568E3-ADBF-44D7-B306-1A6618E3F769}" dt="2026-04-17T16:32:52.174" v="64"/>
          <ac:picMkLst>
            <pc:docMk/>
            <pc:sldMk cId="0" sldId="280"/>
            <ac:picMk id="52" creationId="{EA173FA4-92AA-A81A-B18D-39300ADED158}"/>
          </ac:picMkLst>
        </pc:picChg>
        <pc:picChg chg="replST">
          <ac:chgData name="Natali Bourret" userId="04065b5a45449488" providerId="LiveId" clId="{0B5568E3-ADBF-44D7-B306-1A6618E3F769}" dt="2026-04-17T16:32:52.189" v="68"/>
          <ac:picMkLst>
            <pc:docMk/>
            <pc:sldMk cId="0" sldId="280"/>
            <ac:picMk id="59" creationId="{922CDFE2-DFCF-2948-24CF-68620DAE1964}"/>
          </ac:picMkLst>
        </pc:picChg>
        <pc:picChg chg="replST">
          <ac:chgData name="Natali Bourret" userId="04065b5a45449488" providerId="LiveId" clId="{0B5568E3-ADBF-44D7-B306-1A6618E3F769}" dt="2026-04-17T16:32:52.064" v="44"/>
          <ac:picMkLst>
            <pc:docMk/>
            <pc:sldMk cId="0" sldId="280"/>
            <ac:picMk id="420" creationId="{00000000-0000-0000-0000-000000000000}"/>
          </ac:picMkLst>
        </pc:picChg>
        <pc:picChg chg="replST">
          <ac:chgData name="Natali Bourret" userId="04065b5a45449488" providerId="LiveId" clId="{0B5568E3-ADBF-44D7-B306-1A6618E3F769}" dt="2026-04-17T16:32:52.091" v="45"/>
          <ac:picMkLst>
            <pc:docMk/>
            <pc:sldMk cId="0" sldId="280"/>
            <ac:picMk id="425" creationId="{00000000-0000-0000-0000-000000000000}"/>
          </ac:picMkLst>
        </pc:picChg>
        <pc:cxnChg chg="replST">
          <ac:chgData name="Natali Bourret" userId="04065b5a45449488" providerId="LiveId" clId="{0B5568E3-ADBF-44D7-B306-1A6618E3F769}" dt="2026-04-17T16:32:52.203" v="71"/>
          <ac:cxnSpMkLst>
            <pc:docMk/>
            <pc:sldMk cId="0" sldId="280"/>
            <ac:cxnSpMk id="5" creationId="{D09148CC-E9F6-6F78-C396-E7F76321E31F}"/>
          </ac:cxnSpMkLst>
        </pc:cxnChg>
        <pc:cxnChg chg="replST">
          <ac:chgData name="Natali Bourret" userId="04065b5a45449488" providerId="LiveId" clId="{0B5568E3-ADBF-44D7-B306-1A6618E3F769}" dt="2026-04-17T16:32:52.152" v="58"/>
          <ac:cxnSpMkLst>
            <pc:docMk/>
            <pc:sldMk cId="0" sldId="280"/>
            <ac:cxnSpMk id="34" creationId="{862F12EA-985B-EC31-9F88-0870CD103250}"/>
          </ac:cxnSpMkLst>
        </pc:cxnChg>
        <pc:cxnChg chg="replST">
          <ac:chgData name="Natali Bourret" userId="04065b5a45449488" providerId="LiveId" clId="{0B5568E3-ADBF-44D7-B306-1A6618E3F769}" dt="2026-04-17T16:32:52.156" v="59"/>
          <ac:cxnSpMkLst>
            <pc:docMk/>
            <pc:sldMk cId="0" sldId="280"/>
            <ac:cxnSpMk id="38" creationId="{A2F17F90-A511-284A-8549-CDFD9F10D89B}"/>
          </ac:cxnSpMkLst>
        </pc:cxnChg>
        <pc:cxnChg chg="replST">
          <ac:chgData name="Natali Bourret" userId="04065b5a45449488" providerId="LiveId" clId="{0B5568E3-ADBF-44D7-B306-1A6618E3F769}" dt="2026-04-17T16:32:52.160" v="60"/>
          <ac:cxnSpMkLst>
            <pc:docMk/>
            <pc:sldMk cId="0" sldId="280"/>
            <ac:cxnSpMk id="40" creationId="{4E6E9C4C-69D4-710A-7BB3-40BB529F0C4B}"/>
          </ac:cxnSpMkLst>
        </pc:cxnChg>
        <pc:cxnChg chg="replST">
          <ac:chgData name="Natali Bourret" userId="04065b5a45449488" providerId="LiveId" clId="{0B5568E3-ADBF-44D7-B306-1A6618E3F769}" dt="2026-04-17T16:32:52.163" v="61"/>
          <ac:cxnSpMkLst>
            <pc:docMk/>
            <pc:sldMk cId="0" sldId="280"/>
            <ac:cxnSpMk id="46" creationId="{8F952562-197D-DA55-7F97-0E8D8380853F}"/>
          </ac:cxnSpMkLst>
        </pc:cxnChg>
        <pc:cxnChg chg="replST">
          <ac:chgData name="Natali Bourret" userId="04065b5a45449488" providerId="LiveId" clId="{0B5568E3-ADBF-44D7-B306-1A6618E3F769}" dt="2026-04-17T16:32:52.167" v="62"/>
          <ac:cxnSpMkLst>
            <pc:docMk/>
            <pc:sldMk cId="0" sldId="280"/>
            <ac:cxnSpMk id="48" creationId="{5C73AE36-5E78-C5C6-224D-15BBA508D93A}"/>
          </ac:cxnSpMkLst>
        </pc:cxnChg>
        <pc:cxnChg chg="replST">
          <ac:chgData name="Natali Bourret" userId="04065b5a45449488" providerId="LiveId" clId="{0B5568E3-ADBF-44D7-B306-1A6618E3F769}" dt="2026-04-17T16:32:52.171" v="63"/>
          <ac:cxnSpMkLst>
            <pc:docMk/>
            <pc:sldMk cId="0" sldId="280"/>
            <ac:cxnSpMk id="50" creationId="{D0D3904E-8087-8ACD-719A-0EE708D7823B}"/>
          </ac:cxnSpMkLst>
        </pc:cxnChg>
        <pc:cxnChg chg="replST">
          <ac:chgData name="Natali Bourret" userId="04065b5a45449488" providerId="LiveId" clId="{0B5568E3-ADBF-44D7-B306-1A6618E3F769}" dt="2026-04-17T16:32:52.194" v="69"/>
          <ac:cxnSpMkLst>
            <pc:docMk/>
            <pc:sldMk cId="0" sldId="280"/>
            <ac:cxnSpMk id="386" creationId="{BC0F2A2A-FA49-58F6-D8A0-C31FB902336B}"/>
          </ac:cxnSpMkLst>
        </pc:cxnChg>
        <pc:cxnChg chg="replST">
          <ac:chgData name="Natali Bourret" userId="04065b5a45449488" providerId="LiveId" clId="{0B5568E3-ADBF-44D7-B306-1A6618E3F769}" dt="2026-04-17T16:32:52.096" v="46"/>
          <ac:cxnSpMkLst>
            <pc:docMk/>
            <pc:sldMk cId="0" sldId="280"/>
            <ac:cxnSpMk id="434" creationId="{00000000-0000-0000-0000-000000000000}"/>
          </ac:cxnSpMkLst>
        </pc:cxnChg>
      </pc:sldChg>
      <pc:sldChg chg="modSp mod">
        <pc:chgData name="Natali Bourret" userId="04065b5a45449488" providerId="LiveId" clId="{0B5568E3-ADBF-44D7-B306-1A6618E3F769}" dt="2026-04-17T16:32:52.287" v="94"/>
        <pc:sldMkLst>
          <pc:docMk/>
          <pc:sldMk cId="3497564934" sldId="281"/>
        </pc:sldMkLst>
        <pc:spChg chg="replST">
          <ac:chgData name="Natali Bourret" userId="04065b5a45449488" providerId="LiveId" clId="{0B5568E3-ADBF-44D7-B306-1A6618E3F769}" dt="2026-04-17T16:32:52.256" v="86"/>
          <ac:spMkLst>
            <pc:docMk/>
            <pc:sldMk cId="3497564934" sldId="281"/>
            <ac:spMk id="2" creationId="{527DB105-789B-E400-DEED-75728EB408AD}"/>
          </ac:spMkLst>
        </pc:spChg>
        <pc:spChg chg="mod replST">
          <ac:chgData name="Natali Bourret" userId="04065b5a45449488" providerId="LiveId" clId="{0B5568E3-ADBF-44D7-B306-1A6618E3F769}" dt="2026-04-17T16:32:52.259" v="87"/>
          <ac:spMkLst>
            <pc:docMk/>
            <pc:sldMk cId="3497564934" sldId="281"/>
            <ac:spMk id="3" creationId="{4EC1C140-79DB-7ECE-D910-E94D7872EE7D}"/>
          </ac:spMkLst>
        </pc:spChg>
        <pc:spChg chg="replST">
          <ac:chgData name="Natali Bourret" userId="04065b5a45449488" providerId="LiveId" clId="{0B5568E3-ADBF-44D7-B306-1A6618E3F769}" dt="2026-04-17T16:32:52.271" v="90"/>
          <ac:spMkLst>
            <pc:docMk/>
            <pc:sldMk cId="3497564934" sldId="281"/>
            <ac:spMk id="6" creationId="{F4C3C975-C370-CED2-41E8-DD5DBC46319F}"/>
          </ac:spMkLst>
        </pc:spChg>
        <pc:spChg chg="replST">
          <ac:chgData name="Natali Bourret" userId="04065b5a45449488" providerId="LiveId" clId="{0B5568E3-ADBF-44D7-B306-1A6618E3F769}" dt="2026-04-17T16:32:52.275" v="91"/>
          <ac:spMkLst>
            <pc:docMk/>
            <pc:sldMk cId="3497564934" sldId="281"/>
            <ac:spMk id="7" creationId="{AE2C7BB3-862D-B881-C355-C24EF75BFBAE}"/>
          </ac:spMkLst>
        </pc:spChg>
        <pc:spChg chg="replST">
          <ac:chgData name="Natali Bourret" userId="04065b5a45449488" providerId="LiveId" clId="{0B5568E3-ADBF-44D7-B306-1A6618E3F769}" dt="2026-04-17T16:32:52.211" v="73"/>
          <ac:spMkLst>
            <pc:docMk/>
            <pc:sldMk cId="3497564934" sldId="281"/>
            <ac:spMk id="421" creationId="{66F0A5B9-F41D-17FE-1539-9B939756961D}"/>
          </ac:spMkLst>
        </pc:spChg>
        <pc:spChg chg="replST">
          <ac:chgData name="Natali Bourret" userId="04065b5a45449488" providerId="LiveId" clId="{0B5568E3-ADBF-44D7-B306-1A6618E3F769}" dt="2026-04-17T16:32:52.215" v="74"/>
          <ac:spMkLst>
            <pc:docMk/>
            <pc:sldMk cId="3497564934" sldId="281"/>
            <ac:spMk id="422" creationId="{901E6125-E243-F90F-C7FE-F2D21705DAA8}"/>
          </ac:spMkLst>
        </pc:spChg>
        <pc:spChg chg="replST">
          <ac:chgData name="Natali Bourret" userId="04065b5a45449488" providerId="LiveId" clId="{0B5568E3-ADBF-44D7-B306-1A6618E3F769}" dt="2026-04-17T16:32:52.218" v="75"/>
          <ac:spMkLst>
            <pc:docMk/>
            <pc:sldMk cId="3497564934" sldId="281"/>
            <ac:spMk id="423" creationId="{D9ACC61B-305E-A38F-1A27-2E24F0B3092A}"/>
          </ac:spMkLst>
        </pc:spChg>
        <pc:spChg chg="replST">
          <ac:chgData name="Natali Bourret" userId="04065b5a45449488" providerId="LiveId" clId="{0B5568E3-ADBF-44D7-B306-1A6618E3F769}" dt="2026-04-17T16:32:52.222" v="76"/>
          <ac:spMkLst>
            <pc:docMk/>
            <pc:sldMk cId="3497564934" sldId="281"/>
            <ac:spMk id="424" creationId="{1A6C1144-343A-C0B4-6BA4-36E0C7E1DBE3}"/>
          </ac:spMkLst>
        </pc:spChg>
        <pc:spChg chg="replST">
          <ac:chgData name="Natali Bourret" userId="04065b5a45449488" providerId="LiveId" clId="{0B5568E3-ADBF-44D7-B306-1A6618E3F769}" dt="2026-04-17T16:32:52.246" v="83"/>
          <ac:spMkLst>
            <pc:docMk/>
            <pc:sldMk cId="3497564934" sldId="281"/>
            <ac:spMk id="435" creationId="{C34581F3-527D-AB59-B830-00622D41449D}"/>
          </ac:spMkLst>
        </pc:spChg>
        <pc:spChg chg="mod replST">
          <ac:chgData name="Natali Bourret" userId="04065b5a45449488" providerId="LiveId" clId="{0B5568E3-ADBF-44D7-B306-1A6618E3F769}" dt="2026-04-17T16:32:52.252" v="85"/>
          <ac:spMkLst>
            <pc:docMk/>
            <pc:sldMk cId="3497564934" sldId="281"/>
            <ac:spMk id="437" creationId="{EA0DE481-C31C-0862-0E49-BEC004469CCD}"/>
          </ac:spMkLst>
        </pc:spChg>
        <pc:picChg chg="replST">
          <ac:chgData name="Natali Bourret" userId="04065b5a45449488" providerId="LiveId" clId="{0B5568E3-ADBF-44D7-B306-1A6618E3F769}" dt="2026-04-17T16:32:52.263" v="88"/>
          <ac:picMkLst>
            <pc:docMk/>
            <pc:sldMk cId="3497564934" sldId="281"/>
            <ac:picMk id="5" creationId="{57AEC215-C0AA-51F1-8B9C-F53F28CCE91C}"/>
          </ac:picMkLst>
        </pc:picChg>
        <pc:picChg chg="replST">
          <ac:chgData name="Natali Bourret" userId="04065b5a45449488" providerId="LiveId" clId="{0B5568E3-ADBF-44D7-B306-1A6618E3F769}" dt="2026-04-17T16:32:52.279" v="92"/>
          <ac:picMkLst>
            <pc:docMk/>
            <pc:sldMk cId="3497564934" sldId="281"/>
            <ac:picMk id="9" creationId="{073E381A-6E32-244A-606A-40DDCEFCB33D}"/>
          </ac:picMkLst>
        </pc:picChg>
        <pc:picChg chg="replST">
          <ac:chgData name="Natali Bourret" userId="04065b5a45449488" providerId="LiveId" clId="{0B5568E3-ADBF-44D7-B306-1A6618E3F769}" dt="2026-04-17T16:32:52.208" v="72"/>
          <ac:picMkLst>
            <pc:docMk/>
            <pc:sldMk cId="3497564934" sldId="281"/>
            <ac:picMk id="420" creationId="{6F8CD7D6-D0B2-5FCE-9D22-411A0C4C4497}"/>
          </ac:picMkLst>
        </pc:picChg>
        <pc:picChg chg="replST">
          <ac:chgData name="Natali Bourret" userId="04065b5a45449488" providerId="LiveId" clId="{0B5568E3-ADBF-44D7-B306-1A6618E3F769}" dt="2026-04-17T16:32:52.226" v="77"/>
          <ac:picMkLst>
            <pc:docMk/>
            <pc:sldMk cId="3497564934" sldId="281"/>
            <ac:picMk id="425" creationId="{34EC817D-2293-DF5A-499E-956F59265CA9}"/>
          </ac:picMkLst>
        </pc:picChg>
        <pc:cxnChg chg="replST">
          <ac:chgData name="Natali Bourret" userId="04065b5a45449488" providerId="LiveId" clId="{0B5568E3-ADBF-44D7-B306-1A6618E3F769}" dt="2026-04-17T16:32:52.283" v="93"/>
          <ac:cxnSpMkLst>
            <pc:docMk/>
            <pc:sldMk cId="3497564934" sldId="281"/>
            <ac:cxnSpMk id="8" creationId="{DB73BA5C-7048-FB71-22E4-DC77C0EE4D15}"/>
          </ac:cxnSpMkLst>
        </pc:cxnChg>
        <pc:cxnChg chg="replST">
          <ac:chgData name="Natali Bourret" userId="04065b5a45449488" providerId="LiveId" clId="{0B5568E3-ADBF-44D7-B306-1A6618E3F769}" dt="2026-04-17T16:32:52.287" v="94"/>
          <ac:cxnSpMkLst>
            <pc:docMk/>
            <pc:sldMk cId="3497564934" sldId="281"/>
            <ac:cxnSpMk id="11" creationId="{AC757139-D6D1-2B77-223B-F6695DD7DC5C}"/>
          </ac:cxnSpMkLst>
        </pc:cxnChg>
        <pc:cxnChg chg="replST">
          <ac:chgData name="Natali Bourret" userId="04065b5a45449488" providerId="LiveId" clId="{0B5568E3-ADBF-44D7-B306-1A6618E3F769}" dt="2026-04-17T16:32:52.266" v="89"/>
          <ac:cxnSpMkLst>
            <pc:docMk/>
            <pc:sldMk cId="3497564934" sldId="281"/>
            <ac:cxnSpMk id="24" creationId="{AB79C51A-28D8-ED45-AB54-38A00F1A7173}"/>
          </ac:cxnSpMkLst>
        </pc:cxnChg>
        <pc:cxnChg chg="replST">
          <ac:chgData name="Natali Bourret" userId="04065b5a45449488" providerId="LiveId" clId="{0B5568E3-ADBF-44D7-B306-1A6618E3F769}" dt="2026-04-17T16:32:52.229" v="78"/>
          <ac:cxnSpMkLst>
            <pc:docMk/>
            <pc:sldMk cId="3497564934" sldId="281"/>
            <ac:cxnSpMk id="428" creationId="{CC0AF080-E83E-12E2-F801-9C5DB7D16824}"/>
          </ac:cxnSpMkLst>
        </pc:cxnChg>
        <pc:cxnChg chg="replST">
          <ac:chgData name="Natali Bourret" userId="04065b5a45449488" providerId="LiveId" clId="{0B5568E3-ADBF-44D7-B306-1A6618E3F769}" dt="2026-04-17T16:32:52.232" v="79"/>
          <ac:cxnSpMkLst>
            <pc:docMk/>
            <pc:sldMk cId="3497564934" sldId="281"/>
            <ac:cxnSpMk id="429" creationId="{31DD65FF-9F56-84DC-FE22-B3D2FD234F6B}"/>
          </ac:cxnSpMkLst>
        </pc:cxnChg>
        <pc:cxnChg chg="replST">
          <ac:chgData name="Natali Bourret" userId="04065b5a45449488" providerId="LiveId" clId="{0B5568E3-ADBF-44D7-B306-1A6618E3F769}" dt="2026-04-17T16:32:52.236" v="80"/>
          <ac:cxnSpMkLst>
            <pc:docMk/>
            <pc:sldMk cId="3497564934" sldId="281"/>
            <ac:cxnSpMk id="430" creationId="{8F01D2D1-E2A3-BD97-CABB-428C6E8A9543}"/>
          </ac:cxnSpMkLst>
        </pc:cxnChg>
        <pc:cxnChg chg="replST">
          <ac:chgData name="Natali Bourret" userId="04065b5a45449488" providerId="LiveId" clId="{0B5568E3-ADBF-44D7-B306-1A6618E3F769}" dt="2026-04-17T16:32:52.239" v="81"/>
          <ac:cxnSpMkLst>
            <pc:docMk/>
            <pc:sldMk cId="3497564934" sldId="281"/>
            <ac:cxnSpMk id="431" creationId="{FF0E0A7E-E258-4585-3DE2-3B330AC8610E}"/>
          </ac:cxnSpMkLst>
        </pc:cxnChg>
        <pc:cxnChg chg="replST">
          <ac:chgData name="Natali Bourret" userId="04065b5a45449488" providerId="LiveId" clId="{0B5568E3-ADBF-44D7-B306-1A6618E3F769}" dt="2026-04-17T16:32:52.243" v="82"/>
          <ac:cxnSpMkLst>
            <pc:docMk/>
            <pc:sldMk cId="3497564934" sldId="281"/>
            <ac:cxnSpMk id="434" creationId="{E5060501-2D26-F546-14F7-2EA52A79FC0B}"/>
          </ac:cxnSpMkLst>
        </pc:cxnChg>
        <pc:cxnChg chg="replST">
          <ac:chgData name="Natali Bourret" userId="04065b5a45449488" providerId="LiveId" clId="{0B5568E3-ADBF-44D7-B306-1A6618E3F769}" dt="2026-04-17T16:32:52.249" v="84"/>
          <ac:cxnSpMkLst>
            <pc:docMk/>
            <pc:sldMk cId="3497564934" sldId="281"/>
            <ac:cxnSpMk id="436" creationId="{33C3448B-5F54-7E38-83A7-8C785708542C}"/>
          </ac:cxnSpMkLst>
        </pc:cxnChg>
      </pc:sldChg>
      <pc:sldChg chg="modSp mod">
        <pc:chgData name="Natali Bourret" userId="04065b5a45449488" providerId="LiveId" clId="{0B5568E3-ADBF-44D7-B306-1A6618E3F769}" dt="2026-04-17T16:32:52.333" v="104"/>
        <pc:sldMkLst>
          <pc:docMk/>
          <pc:sldMk cId="3188829451" sldId="282"/>
        </pc:sldMkLst>
        <pc:spChg chg="replST">
          <ac:chgData name="Natali Bourret" userId="04065b5a45449488" providerId="LiveId" clId="{0B5568E3-ADBF-44D7-B306-1A6618E3F769}" dt="2026-04-17T16:32:52.318" v="101"/>
          <ac:spMkLst>
            <pc:docMk/>
            <pc:sldMk cId="3188829451" sldId="282"/>
            <ac:spMk id="2" creationId="{0A1CAF73-2AC0-5BB1-D2C7-71FD8DF80704}"/>
          </ac:spMkLst>
        </pc:spChg>
        <pc:spChg chg="replST">
          <ac:chgData name="Natali Bourret" userId="04065b5a45449488" providerId="LiveId" clId="{0B5568E3-ADBF-44D7-B306-1A6618E3F769}" dt="2026-04-17T16:32:52.323" v="102"/>
          <ac:spMkLst>
            <pc:docMk/>
            <pc:sldMk cId="3188829451" sldId="282"/>
            <ac:spMk id="3" creationId="{65E89F67-D447-191E-4193-33340806C6F6}"/>
          </ac:spMkLst>
        </pc:spChg>
        <pc:spChg chg="mod replST">
          <ac:chgData name="Natali Bourret" userId="04065b5a45449488" providerId="LiveId" clId="{0B5568E3-ADBF-44D7-B306-1A6618E3F769}" dt="2026-04-17T16:32:52.310" v="99"/>
          <ac:spMkLst>
            <pc:docMk/>
            <pc:sldMk cId="3188829451" sldId="282"/>
            <ac:spMk id="4" creationId="{AB046AA9-8231-C889-7F6E-F3AD32E5724E}"/>
          </ac:spMkLst>
        </pc:spChg>
        <pc:spChg chg="replST">
          <ac:chgData name="Natali Bourret" userId="04065b5a45449488" providerId="LiveId" clId="{0B5568E3-ADBF-44D7-B306-1A6618E3F769}" dt="2026-04-17T16:32:52.327" v="103"/>
          <ac:spMkLst>
            <pc:docMk/>
            <pc:sldMk cId="3188829451" sldId="282"/>
            <ac:spMk id="5" creationId="{6F8EBC09-41B2-77D5-DB66-434B6933B815}"/>
          </ac:spMkLst>
        </pc:spChg>
        <pc:spChg chg="replST">
          <ac:chgData name="Natali Bourret" userId="04065b5a45449488" providerId="LiveId" clId="{0B5568E3-ADBF-44D7-B306-1A6618E3F769}" dt="2026-04-17T16:32:52.333" v="104"/>
          <ac:spMkLst>
            <pc:docMk/>
            <pc:sldMk cId="3188829451" sldId="282"/>
            <ac:spMk id="6" creationId="{2EC39613-142C-22CC-8CD3-84BB7507FB4A}"/>
          </ac:spMkLst>
        </pc:spChg>
        <pc:spChg chg="replST">
          <ac:chgData name="Natali Bourret" userId="04065b5a45449488" providerId="LiveId" clId="{0B5568E3-ADBF-44D7-B306-1A6618E3F769}" dt="2026-04-17T16:32:52.298" v="96"/>
          <ac:spMkLst>
            <pc:docMk/>
            <pc:sldMk cId="3188829451" sldId="282"/>
            <ac:spMk id="16" creationId="{A3999286-7E8C-E343-F9F4-29349B3E9367}"/>
          </ac:spMkLst>
        </pc:spChg>
        <pc:picChg chg="replST">
          <ac:chgData name="Natali Bourret" userId="04065b5a45449488" providerId="LiveId" clId="{0B5568E3-ADBF-44D7-B306-1A6618E3F769}" dt="2026-04-17T16:32:52.302" v="97"/>
          <ac:picMkLst>
            <pc:docMk/>
            <pc:sldMk cId="3188829451" sldId="282"/>
            <ac:picMk id="17" creationId="{5D0468D8-EAC5-5396-9380-D88C2BAE0196}"/>
          </ac:picMkLst>
        </pc:picChg>
        <pc:picChg chg="replST">
          <ac:chgData name="Natali Bourret" userId="04065b5a45449488" providerId="LiveId" clId="{0B5568E3-ADBF-44D7-B306-1A6618E3F769}" dt="2026-04-17T16:32:52.306" v="98"/>
          <ac:picMkLst>
            <pc:docMk/>
            <pc:sldMk cId="3188829451" sldId="282"/>
            <ac:picMk id="52" creationId="{F9BE9009-DABF-D82C-60D9-76128BDDE725}"/>
          </ac:picMkLst>
        </pc:picChg>
        <pc:picChg chg="replST">
          <ac:chgData name="Natali Bourret" userId="04065b5a45449488" providerId="LiveId" clId="{0B5568E3-ADBF-44D7-B306-1A6618E3F769}" dt="2026-04-17T16:32:52.315" v="100"/>
          <ac:picMkLst>
            <pc:docMk/>
            <pc:sldMk cId="3188829451" sldId="282"/>
            <ac:picMk id="54" creationId="{FEB1A5D5-90F3-DD56-600C-B23C4587B5D9}"/>
          </ac:picMkLst>
        </pc:picChg>
        <pc:picChg chg="replST">
          <ac:chgData name="Natali Bourret" userId="04065b5a45449488" providerId="LiveId" clId="{0B5568E3-ADBF-44D7-B306-1A6618E3F769}" dt="2026-04-17T16:32:52.293" v="95"/>
          <ac:picMkLst>
            <pc:docMk/>
            <pc:sldMk cId="3188829451" sldId="282"/>
            <ac:picMk id="420" creationId="{08201B82-928D-A531-CA02-2A8F7456D1EB}"/>
          </ac:picMkLst>
        </pc:picChg>
      </pc:sldChg>
      <pc:sldChg chg="modSp mod">
        <pc:chgData name="Natali Bourret" userId="04065b5a45449488" providerId="LiveId" clId="{0B5568E3-ADBF-44D7-B306-1A6618E3F769}" dt="2026-04-17T16:32:52.556" v="169"/>
        <pc:sldMkLst>
          <pc:docMk/>
          <pc:sldMk cId="15531255" sldId="283"/>
        </pc:sldMkLst>
        <pc:spChg chg="mod replST">
          <ac:chgData name="Natali Bourret" userId="04065b5a45449488" providerId="LiveId" clId="{0B5568E3-ADBF-44D7-B306-1A6618E3F769}" dt="2026-04-17T16:32:52.355" v="109"/>
          <ac:spMkLst>
            <pc:docMk/>
            <pc:sldMk cId="15531255" sldId="283"/>
            <ac:spMk id="2" creationId="{D1A9608D-0E7D-8C93-D470-CC35DA1A65C9}"/>
          </ac:spMkLst>
        </pc:spChg>
        <pc:spChg chg="replST">
          <ac:chgData name="Natali Bourret" userId="04065b5a45449488" providerId="LiveId" clId="{0B5568E3-ADBF-44D7-B306-1A6618E3F769}" dt="2026-04-17T16:32:52.474" v="142"/>
          <ac:spMkLst>
            <pc:docMk/>
            <pc:sldMk cId="15531255" sldId="283"/>
            <ac:spMk id="6" creationId="{518F0D6C-535B-A2B2-0B3B-CF863D996F18}"/>
          </ac:spMkLst>
        </pc:spChg>
        <pc:spChg chg="replST">
          <ac:chgData name="Natali Bourret" userId="04065b5a45449488" providerId="LiveId" clId="{0B5568E3-ADBF-44D7-B306-1A6618E3F769}" dt="2026-04-17T16:32:52.476" v="143"/>
          <ac:spMkLst>
            <pc:docMk/>
            <pc:sldMk cId="15531255" sldId="283"/>
            <ac:spMk id="8" creationId="{79769130-0BD0-9A3F-9738-CEFF73AA7E16}"/>
          </ac:spMkLst>
        </pc:spChg>
        <pc:spChg chg="replST">
          <ac:chgData name="Natali Bourret" userId="04065b5a45449488" providerId="LiveId" clId="{0B5568E3-ADBF-44D7-B306-1A6618E3F769}" dt="2026-04-17T16:32:52.397" v="115"/>
          <ac:spMkLst>
            <pc:docMk/>
            <pc:sldMk cId="15531255" sldId="283"/>
            <ac:spMk id="23" creationId="{E36C7CB7-B9E5-CD34-2183-A49E5DB94FE7}"/>
          </ac:spMkLst>
        </pc:spChg>
        <pc:spChg chg="replST">
          <ac:chgData name="Natali Bourret" userId="04065b5a45449488" providerId="LiveId" clId="{0B5568E3-ADBF-44D7-B306-1A6618E3F769}" dt="2026-04-17T16:32:52.400" v="116"/>
          <ac:spMkLst>
            <pc:docMk/>
            <pc:sldMk cId="15531255" sldId="283"/>
            <ac:spMk id="25" creationId="{33B7B456-E33F-29DB-5074-0682EA7A2D62}"/>
          </ac:spMkLst>
        </pc:spChg>
        <pc:spChg chg="replST">
          <ac:chgData name="Natali Bourret" userId="04065b5a45449488" providerId="LiveId" clId="{0B5568E3-ADBF-44D7-B306-1A6618E3F769}" dt="2026-04-17T16:32:52.491" v="148"/>
          <ac:spMkLst>
            <pc:docMk/>
            <pc:sldMk cId="15531255" sldId="283"/>
            <ac:spMk id="32" creationId="{9F8607D0-8D60-96A9-905B-BE3D3B4EF24C}"/>
          </ac:spMkLst>
        </pc:spChg>
        <pc:spChg chg="replST">
          <ac:chgData name="Natali Bourret" userId="04065b5a45449488" providerId="LiveId" clId="{0B5568E3-ADBF-44D7-B306-1A6618E3F769}" dt="2026-04-17T16:32:52.493" v="149"/>
          <ac:spMkLst>
            <pc:docMk/>
            <pc:sldMk cId="15531255" sldId="283"/>
            <ac:spMk id="33" creationId="{377E9DBE-685E-67E8-ACB0-800132018E47}"/>
          </ac:spMkLst>
        </pc:spChg>
        <pc:spChg chg="replST">
          <ac:chgData name="Natali Bourret" userId="04065b5a45449488" providerId="LiveId" clId="{0B5568E3-ADBF-44D7-B306-1A6618E3F769}" dt="2026-04-17T16:32:52.500" v="151"/>
          <ac:spMkLst>
            <pc:docMk/>
            <pc:sldMk cId="15531255" sldId="283"/>
            <ac:spMk id="38" creationId="{7F6540CA-BF11-3377-5AD8-6C64FB1B31E2}"/>
          </ac:spMkLst>
        </pc:spChg>
        <pc:spChg chg="replST">
          <ac:chgData name="Natali Bourret" userId="04065b5a45449488" providerId="LiveId" clId="{0B5568E3-ADBF-44D7-B306-1A6618E3F769}" dt="2026-04-17T16:32:52.508" v="154"/>
          <ac:spMkLst>
            <pc:docMk/>
            <pc:sldMk cId="15531255" sldId="283"/>
            <ac:spMk id="42" creationId="{0B18937C-3EEA-B652-7BE1-DFA24F04CFCB}"/>
          </ac:spMkLst>
        </pc:spChg>
        <pc:spChg chg="replST">
          <ac:chgData name="Natali Bourret" userId="04065b5a45449488" providerId="LiveId" clId="{0B5568E3-ADBF-44D7-B306-1A6618E3F769}" dt="2026-04-17T16:32:52.512" v="155"/>
          <ac:spMkLst>
            <pc:docMk/>
            <pc:sldMk cId="15531255" sldId="283"/>
            <ac:spMk id="43" creationId="{5BB84524-C6F8-0A86-AE57-8014CD22585F}"/>
          </ac:spMkLst>
        </pc:spChg>
        <pc:spChg chg="replST">
          <ac:chgData name="Natali Bourret" userId="04065b5a45449488" providerId="LiveId" clId="{0B5568E3-ADBF-44D7-B306-1A6618E3F769}" dt="2026-04-17T16:32:52.414" v="119"/>
          <ac:spMkLst>
            <pc:docMk/>
            <pc:sldMk cId="15531255" sldId="283"/>
            <ac:spMk id="47" creationId="{06823F40-66A3-C6F2-0F7E-9FE53614EF9E}"/>
          </ac:spMkLst>
        </pc:spChg>
        <pc:spChg chg="replST">
          <ac:chgData name="Natali Bourret" userId="04065b5a45449488" providerId="LiveId" clId="{0B5568E3-ADBF-44D7-B306-1A6618E3F769}" dt="2026-04-17T16:32:52.521" v="158"/>
          <ac:spMkLst>
            <pc:docMk/>
            <pc:sldMk cId="15531255" sldId="283"/>
            <ac:spMk id="58" creationId="{B8FA3170-2D14-4720-8DBE-85457FE215B0}"/>
          </ac:spMkLst>
        </pc:spChg>
        <pc:spChg chg="replST">
          <ac:chgData name="Natali Bourret" userId="04065b5a45449488" providerId="LiveId" clId="{0B5568E3-ADBF-44D7-B306-1A6618E3F769}" dt="2026-04-17T16:32:52.428" v="124"/>
          <ac:spMkLst>
            <pc:docMk/>
            <pc:sldMk cId="15531255" sldId="283"/>
            <ac:spMk id="59" creationId="{D013D6AA-E530-CC34-5862-C695A6D95C6B}"/>
          </ac:spMkLst>
        </pc:spChg>
        <pc:spChg chg="replST">
          <ac:chgData name="Natali Bourret" userId="04065b5a45449488" providerId="LiveId" clId="{0B5568E3-ADBF-44D7-B306-1A6618E3F769}" dt="2026-04-17T16:32:52.430" v="125"/>
          <ac:spMkLst>
            <pc:docMk/>
            <pc:sldMk cId="15531255" sldId="283"/>
            <ac:spMk id="60" creationId="{011A30DB-1EF0-B536-425B-8BE90DB96099}"/>
          </ac:spMkLst>
        </pc:spChg>
        <pc:spChg chg="replST">
          <ac:chgData name="Natali Bourret" userId="04065b5a45449488" providerId="LiveId" clId="{0B5568E3-ADBF-44D7-B306-1A6618E3F769}" dt="2026-04-17T16:32:52.433" v="126"/>
          <ac:spMkLst>
            <pc:docMk/>
            <pc:sldMk cId="15531255" sldId="283"/>
            <ac:spMk id="61" creationId="{09AE454F-B48E-2634-C1D6-68EB4F63B3ED}"/>
          </ac:spMkLst>
        </pc:spChg>
        <pc:spChg chg="replST">
          <ac:chgData name="Natali Bourret" userId="04065b5a45449488" providerId="LiveId" clId="{0B5568E3-ADBF-44D7-B306-1A6618E3F769}" dt="2026-04-17T16:32:52.525" v="159"/>
          <ac:spMkLst>
            <pc:docMk/>
            <pc:sldMk cId="15531255" sldId="283"/>
            <ac:spMk id="385" creationId="{8463FD37-D6C1-742F-64DC-FC281A711E18}"/>
          </ac:spMkLst>
        </pc:spChg>
        <pc:spChg chg="replST">
          <ac:chgData name="Natali Bourret" userId="04065b5a45449488" providerId="LiveId" clId="{0B5568E3-ADBF-44D7-B306-1A6618E3F769}" dt="2026-04-17T16:32:52.446" v="131"/>
          <ac:spMkLst>
            <pc:docMk/>
            <pc:sldMk cId="15531255" sldId="283"/>
            <ac:spMk id="397" creationId="{A8BEBF7A-CB01-8945-C113-C117E4262BE0}"/>
          </ac:spMkLst>
        </pc:spChg>
        <pc:spChg chg="replST">
          <ac:chgData name="Natali Bourret" userId="04065b5a45449488" providerId="LiveId" clId="{0B5568E3-ADBF-44D7-B306-1A6618E3F769}" dt="2026-04-17T16:32:52.449" v="132"/>
          <ac:spMkLst>
            <pc:docMk/>
            <pc:sldMk cId="15531255" sldId="283"/>
            <ac:spMk id="398" creationId="{35FFD1E3-9888-E309-4DC7-6857AD0E4837}"/>
          </ac:spMkLst>
        </pc:spChg>
        <pc:spChg chg="replST">
          <ac:chgData name="Natali Bourret" userId="04065b5a45449488" providerId="LiveId" clId="{0B5568E3-ADBF-44D7-B306-1A6618E3F769}" dt="2026-04-17T16:32:52.453" v="134"/>
          <ac:spMkLst>
            <pc:docMk/>
            <pc:sldMk cId="15531255" sldId="283"/>
            <ac:spMk id="404" creationId="{249422DF-9A28-382B-76DB-041A89274B2A}"/>
          </ac:spMkLst>
        </pc:spChg>
        <pc:spChg chg="replST">
          <ac:chgData name="Natali Bourret" userId="04065b5a45449488" providerId="LiveId" clId="{0B5568E3-ADBF-44D7-B306-1A6618E3F769}" dt="2026-04-17T16:32:52.340" v="105"/>
          <ac:spMkLst>
            <pc:docMk/>
            <pc:sldMk cId="15531255" sldId="283"/>
            <ac:spMk id="421" creationId="{DBAB0241-4413-F3FD-1EFA-3765B96ADFA6}"/>
          </ac:spMkLst>
        </pc:spChg>
        <pc:spChg chg="replST">
          <ac:chgData name="Natali Bourret" userId="04065b5a45449488" providerId="LiveId" clId="{0B5568E3-ADBF-44D7-B306-1A6618E3F769}" dt="2026-04-17T16:32:52.344" v="106"/>
          <ac:spMkLst>
            <pc:docMk/>
            <pc:sldMk cId="15531255" sldId="283"/>
            <ac:spMk id="423" creationId="{E60883E9-7F88-720B-2BF1-BF61B6471050}"/>
          </ac:spMkLst>
        </pc:spChg>
        <pc:spChg chg="replST">
          <ac:chgData name="Natali Bourret" userId="04065b5a45449488" providerId="LiveId" clId="{0B5568E3-ADBF-44D7-B306-1A6618E3F769}" dt="2026-04-17T16:32:52.348" v="107"/>
          <ac:spMkLst>
            <pc:docMk/>
            <pc:sldMk cId="15531255" sldId="283"/>
            <ac:spMk id="424" creationId="{BD038C34-3AF3-DA97-CFD2-42189145B449}"/>
          </ac:spMkLst>
        </pc:spChg>
        <pc:spChg chg="replST">
          <ac:chgData name="Natali Bourret" userId="04065b5a45449488" providerId="LiveId" clId="{0B5568E3-ADBF-44D7-B306-1A6618E3F769}" dt="2026-04-17T16:32:52.535" v="162"/>
          <ac:spMkLst>
            <pc:docMk/>
            <pc:sldMk cId="15531255" sldId="283"/>
            <ac:spMk id="429" creationId="{6A41E381-B73B-A471-D9CA-93E4138266D0}"/>
          </ac:spMkLst>
        </pc:spChg>
        <pc:spChg chg="replST">
          <ac:chgData name="Natali Bourret" userId="04065b5a45449488" providerId="LiveId" clId="{0B5568E3-ADBF-44D7-B306-1A6618E3F769}" dt="2026-04-17T16:32:52.538" v="163"/>
          <ac:spMkLst>
            <pc:docMk/>
            <pc:sldMk cId="15531255" sldId="283"/>
            <ac:spMk id="430" creationId="{4B109354-7971-3314-4360-A535DD85B897}"/>
          </ac:spMkLst>
        </pc:spChg>
        <pc:spChg chg="replST">
          <ac:chgData name="Natali Bourret" userId="04065b5a45449488" providerId="LiveId" clId="{0B5568E3-ADBF-44D7-B306-1A6618E3F769}" dt="2026-04-17T16:32:52.541" v="164"/>
          <ac:spMkLst>
            <pc:docMk/>
            <pc:sldMk cId="15531255" sldId="283"/>
            <ac:spMk id="432" creationId="{ED1DD0B4-3791-22C4-47B6-20C2A9F0A100}"/>
          </ac:spMkLst>
        </pc:spChg>
        <pc:grpChg chg="replST">
          <ac:chgData name="Natali Bourret" userId="04065b5a45449488" providerId="LiveId" clId="{0B5568E3-ADBF-44D7-B306-1A6618E3F769}" dt="2026-04-17T16:32:52.483" v="145"/>
          <ac:grpSpMkLst>
            <pc:docMk/>
            <pc:sldMk cId="15531255" sldId="283"/>
            <ac:grpSpMk id="11" creationId="{122D9788-73FD-9242-0315-13AD0D0E1F31}"/>
          </ac:grpSpMkLst>
        </pc:grpChg>
        <pc:grpChg chg="replST">
          <ac:chgData name="Natali Bourret" userId="04065b5a45449488" providerId="LiveId" clId="{0B5568E3-ADBF-44D7-B306-1A6618E3F769}" dt="2026-04-17T16:32:52.381" v="111"/>
          <ac:grpSpMkLst>
            <pc:docMk/>
            <pc:sldMk cId="15531255" sldId="283"/>
            <ac:grpSpMk id="13" creationId="{736F09F1-3813-18D9-2F2E-C7992FB199DC}"/>
          </ac:grpSpMkLst>
        </pc:grpChg>
        <pc:grpChg chg="replST">
          <ac:chgData name="Natali Bourret" userId="04065b5a45449488" providerId="LiveId" clId="{0B5568E3-ADBF-44D7-B306-1A6618E3F769}" dt="2026-04-17T16:32:52.385" v="112"/>
          <ac:grpSpMkLst>
            <pc:docMk/>
            <pc:sldMk cId="15531255" sldId="283"/>
            <ac:grpSpMk id="27" creationId="{81D62955-F4B0-F7B1-B619-E4EEFD57CBAF}"/>
          </ac:grpSpMkLst>
        </pc:grpChg>
        <pc:grpChg chg="replST">
          <ac:chgData name="Natali Bourret" userId="04065b5a45449488" providerId="LiveId" clId="{0B5568E3-ADBF-44D7-B306-1A6618E3F769}" dt="2026-04-17T16:32:52.405" v="117"/>
          <ac:grpSpMkLst>
            <pc:docMk/>
            <pc:sldMk cId="15531255" sldId="283"/>
            <ac:grpSpMk id="28" creationId="{51105B0A-65FC-6B34-28AB-9A60359083C6}"/>
          </ac:grpSpMkLst>
        </pc:grpChg>
        <pc:grpChg chg="replST">
          <ac:chgData name="Natali Bourret" userId="04065b5a45449488" providerId="LiveId" clId="{0B5568E3-ADBF-44D7-B306-1A6618E3F769}" dt="2026-04-17T16:32:52.518" v="157"/>
          <ac:grpSpMkLst>
            <pc:docMk/>
            <pc:sldMk cId="15531255" sldId="283"/>
            <ac:grpSpMk id="52" creationId="{7F9D74B8-74A6-F503-9208-F9183066FEB3}"/>
          </ac:grpSpMkLst>
        </pc:grpChg>
        <pc:grpChg chg="replST">
          <ac:chgData name="Natali Bourret" userId="04065b5a45449488" providerId="LiveId" clId="{0B5568E3-ADBF-44D7-B306-1A6618E3F769}" dt="2026-04-17T16:32:52.436" v="127"/>
          <ac:grpSpMkLst>
            <pc:docMk/>
            <pc:sldMk cId="15531255" sldId="283"/>
            <ac:grpSpMk id="384" creationId="{12159A37-B4B1-BA59-1840-DAAD8FABEC6B}"/>
          </ac:grpSpMkLst>
        </pc:grpChg>
        <pc:grpChg chg="replST">
          <ac:chgData name="Natali Bourret" userId="04065b5a45449488" providerId="LiveId" clId="{0B5568E3-ADBF-44D7-B306-1A6618E3F769}" dt="2026-04-17T16:32:52.456" v="135"/>
          <ac:grpSpMkLst>
            <pc:docMk/>
            <pc:sldMk cId="15531255" sldId="283"/>
            <ac:grpSpMk id="406" creationId="{79F63761-58CC-6312-A37A-A2019B68FEAE}"/>
          </ac:grpSpMkLst>
        </pc:grpChg>
        <pc:picChg chg="replST">
          <ac:chgData name="Natali Bourret" userId="04065b5a45449488" providerId="LiveId" clId="{0B5568E3-ADBF-44D7-B306-1A6618E3F769}" dt="2026-04-17T16:32:52.376" v="110"/>
          <ac:picMkLst>
            <pc:docMk/>
            <pc:sldMk cId="15531255" sldId="283"/>
            <ac:picMk id="9" creationId="{B7A72FDA-7C98-2100-51FA-5B28916E02F7}"/>
          </ac:picMkLst>
        </pc:picChg>
        <pc:cxnChg chg="replST">
          <ac:chgData name="Natali Bourret" userId="04065b5a45449488" providerId="LiveId" clId="{0B5568E3-ADBF-44D7-B306-1A6618E3F769}" dt="2026-04-17T16:32:52.469" v="140"/>
          <ac:cxnSpMkLst>
            <pc:docMk/>
            <pc:sldMk cId="15531255" sldId="283"/>
            <ac:cxnSpMk id="3" creationId="{6A52A2DB-DA37-7C0A-C879-A2B7A6B5ED3E}"/>
          </ac:cxnSpMkLst>
        </pc:cxnChg>
        <pc:cxnChg chg="replST">
          <ac:chgData name="Natali Bourret" userId="04065b5a45449488" providerId="LiveId" clId="{0B5568E3-ADBF-44D7-B306-1A6618E3F769}" dt="2026-04-17T16:32:52.471" v="141"/>
          <ac:cxnSpMkLst>
            <pc:docMk/>
            <pc:sldMk cId="15531255" sldId="283"/>
            <ac:cxnSpMk id="5" creationId="{6FD340A8-D9F0-B363-64B3-FA95D470CA41}"/>
          </ac:cxnSpMkLst>
        </pc:cxnChg>
        <pc:cxnChg chg="replST">
          <ac:chgData name="Natali Bourret" userId="04065b5a45449488" providerId="LiveId" clId="{0B5568E3-ADBF-44D7-B306-1A6618E3F769}" dt="2026-04-17T16:32:52.479" v="144"/>
          <ac:cxnSpMkLst>
            <pc:docMk/>
            <pc:sldMk cId="15531255" sldId="283"/>
            <ac:cxnSpMk id="10" creationId="{BEE939F5-79DE-EA7A-ED5B-4E57D6FD6ADD}"/>
          </ac:cxnSpMkLst>
        </pc:cxnChg>
        <pc:cxnChg chg="replST">
          <ac:chgData name="Natali Bourret" userId="04065b5a45449488" providerId="LiveId" clId="{0B5568E3-ADBF-44D7-B306-1A6618E3F769}" dt="2026-04-17T16:32:52.487" v="146"/>
          <ac:cxnSpMkLst>
            <pc:docMk/>
            <pc:sldMk cId="15531255" sldId="283"/>
            <ac:cxnSpMk id="18" creationId="{06D953BB-A397-123B-A602-0076C5B21742}"/>
          </ac:cxnSpMkLst>
        </pc:cxnChg>
        <pc:cxnChg chg="replST">
          <ac:chgData name="Natali Bourret" userId="04065b5a45449488" providerId="LiveId" clId="{0B5568E3-ADBF-44D7-B306-1A6618E3F769}" dt="2026-04-17T16:32:52.389" v="113"/>
          <ac:cxnSpMkLst>
            <pc:docMk/>
            <pc:sldMk cId="15531255" sldId="283"/>
            <ac:cxnSpMk id="20" creationId="{D85E9A58-A6F3-D4EB-217B-A113589A3A52}"/>
          </ac:cxnSpMkLst>
        </pc:cxnChg>
        <pc:cxnChg chg="replST">
          <ac:chgData name="Natali Bourret" userId="04065b5a45449488" providerId="LiveId" clId="{0B5568E3-ADBF-44D7-B306-1A6618E3F769}" dt="2026-04-17T16:32:52.394" v="114"/>
          <ac:cxnSpMkLst>
            <pc:docMk/>
            <pc:sldMk cId="15531255" sldId="283"/>
            <ac:cxnSpMk id="22" creationId="{7815C855-43C0-40A2-494E-9E1922591628}"/>
          </ac:cxnSpMkLst>
        </pc:cxnChg>
        <pc:cxnChg chg="replST">
          <ac:chgData name="Natali Bourret" userId="04065b5a45449488" providerId="LiveId" clId="{0B5568E3-ADBF-44D7-B306-1A6618E3F769}" dt="2026-04-17T16:32:52.489" v="147"/>
          <ac:cxnSpMkLst>
            <pc:docMk/>
            <pc:sldMk cId="15531255" sldId="283"/>
            <ac:cxnSpMk id="24" creationId="{BA45A928-6649-9F65-743D-4BE319797A09}"/>
          </ac:cxnSpMkLst>
        </pc:cxnChg>
        <pc:cxnChg chg="replST">
          <ac:chgData name="Natali Bourret" userId="04065b5a45449488" providerId="LiveId" clId="{0B5568E3-ADBF-44D7-B306-1A6618E3F769}" dt="2026-04-17T16:32:52.497" v="150"/>
          <ac:cxnSpMkLst>
            <pc:docMk/>
            <pc:sldMk cId="15531255" sldId="283"/>
            <ac:cxnSpMk id="34" creationId="{863E0B4E-D64C-EA3B-DD54-8085FE83D714}"/>
          </ac:cxnSpMkLst>
        </pc:cxnChg>
        <pc:cxnChg chg="replST">
          <ac:chgData name="Natali Bourret" userId="04065b5a45449488" providerId="LiveId" clId="{0B5568E3-ADBF-44D7-B306-1A6618E3F769}" dt="2026-04-17T16:32:52.551" v="167"/>
          <ac:cxnSpMkLst>
            <pc:docMk/>
            <pc:sldMk cId="15531255" sldId="283"/>
            <ac:cxnSpMk id="37" creationId="{BC11F281-73D8-D435-B5E7-9B7502FA753A}"/>
          </ac:cxnSpMkLst>
        </pc:cxnChg>
        <pc:cxnChg chg="replST">
          <ac:chgData name="Natali Bourret" userId="04065b5a45449488" providerId="LiveId" clId="{0B5568E3-ADBF-44D7-B306-1A6618E3F769}" dt="2026-04-17T16:32:52.502" v="152"/>
          <ac:cxnSpMkLst>
            <pc:docMk/>
            <pc:sldMk cId="15531255" sldId="283"/>
            <ac:cxnSpMk id="39" creationId="{C94CB45D-037C-3C22-78C3-A6F905442B81}"/>
          </ac:cxnSpMkLst>
        </pc:cxnChg>
        <pc:cxnChg chg="replST">
          <ac:chgData name="Natali Bourret" userId="04065b5a45449488" providerId="LiveId" clId="{0B5568E3-ADBF-44D7-B306-1A6618E3F769}" dt="2026-04-17T16:32:52.505" v="153"/>
          <ac:cxnSpMkLst>
            <pc:docMk/>
            <pc:sldMk cId="15531255" sldId="283"/>
            <ac:cxnSpMk id="40" creationId="{9E2BD856-88A1-093D-6DE6-9348F67F44DE}"/>
          </ac:cxnSpMkLst>
        </pc:cxnChg>
        <pc:cxnChg chg="replST">
          <ac:chgData name="Natali Bourret" userId="04065b5a45449488" providerId="LiveId" clId="{0B5568E3-ADBF-44D7-B306-1A6618E3F769}" dt="2026-04-17T16:32:52.409" v="118"/>
          <ac:cxnSpMkLst>
            <pc:docMk/>
            <pc:sldMk cId="15531255" sldId="283"/>
            <ac:cxnSpMk id="41" creationId="{52E72FC6-B40A-4AD8-326B-EDC794AFA22D}"/>
          </ac:cxnSpMkLst>
        </pc:cxnChg>
        <pc:cxnChg chg="replST">
          <ac:chgData name="Natali Bourret" userId="04065b5a45449488" providerId="LiveId" clId="{0B5568E3-ADBF-44D7-B306-1A6618E3F769}" dt="2026-04-17T16:32:52.554" v="168"/>
          <ac:cxnSpMkLst>
            <pc:docMk/>
            <pc:sldMk cId="15531255" sldId="283"/>
            <ac:cxnSpMk id="45" creationId="{AFCA4214-1FB9-AEB2-2391-5D65C493FC53}"/>
          </ac:cxnSpMkLst>
        </pc:cxnChg>
        <pc:cxnChg chg="replST">
          <ac:chgData name="Natali Bourret" userId="04065b5a45449488" providerId="LiveId" clId="{0B5568E3-ADBF-44D7-B306-1A6618E3F769}" dt="2026-04-17T16:32:52.556" v="169"/>
          <ac:cxnSpMkLst>
            <pc:docMk/>
            <pc:sldMk cId="15531255" sldId="283"/>
            <ac:cxnSpMk id="46" creationId="{51F7963D-A745-2B13-66DD-12C936CFE16B}"/>
          </ac:cxnSpMkLst>
        </pc:cxnChg>
        <pc:cxnChg chg="replST">
          <ac:chgData name="Natali Bourret" userId="04065b5a45449488" providerId="LiveId" clId="{0B5568E3-ADBF-44D7-B306-1A6618E3F769}" dt="2026-04-17T16:32:52.514" v="156"/>
          <ac:cxnSpMkLst>
            <pc:docMk/>
            <pc:sldMk cId="15531255" sldId="283"/>
            <ac:cxnSpMk id="48" creationId="{D90FBB8B-C827-3CA3-A595-64ED320CB6AB}"/>
          </ac:cxnSpMkLst>
        </pc:cxnChg>
        <pc:cxnChg chg="replST">
          <ac:chgData name="Natali Bourret" userId="04065b5a45449488" providerId="LiveId" clId="{0B5568E3-ADBF-44D7-B306-1A6618E3F769}" dt="2026-04-17T16:32:52.417" v="120"/>
          <ac:cxnSpMkLst>
            <pc:docMk/>
            <pc:sldMk cId="15531255" sldId="283"/>
            <ac:cxnSpMk id="49" creationId="{9E99024A-6BA4-44A0-D3B0-F8629C9BCA1C}"/>
          </ac:cxnSpMkLst>
        </pc:cxnChg>
        <pc:cxnChg chg="replST">
          <ac:chgData name="Natali Bourret" userId="04065b5a45449488" providerId="LiveId" clId="{0B5568E3-ADBF-44D7-B306-1A6618E3F769}" dt="2026-04-17T16:32:52.419" v="121"/>
          <ac:cxnSpMkLst>
            <pc:docMk/>
            <pc:sldMk cId="15531255" sldId="283"/>
            <ac:cxnSpMk id="51" creationId="{D68E4853-FAAD-ED3D-9B11-EE5030C3EA82}"/>
          </ac:cxnSpMkLst>
        </pc:cxnChg>
        <pc:cxnChg chg="replST">
          <ac:chgData name="Natali Bourret" userId="04065b5a45449488" providerId="LiveId" clId="{0B5568E3-ADBF-44D7-B306-1A6618E3F769}" dt="2026-04-17T16:32:52.421" v="122"/>
          <ac:cxnSpMkLst>
            <pc:docMk/>
            <pc:sldMk cId="15531255" sldId="283"/>
            <ac:cxnSpMk id="53" creationId="{D8B8E53C-7097-41F0-4DE2-B80C03F88F54}"/>
          </ac:cxnSpMkLst>
        </pc:cxnChg>
        <pc:cxnChg chg="replST">
          <ac:chgData name="Natali Bourret" userId="04065b5a45449488" providerId="LiveId" clId="{0B5568E3-ADBF-44D7-B306-1A6618E3F769}" dt="2026-04-17T16:32:52.425" v="123"/>
          <ac:cxnSpMkLst>
            <pc:docMk/>
            <pc:sldMk cId="15531255" sldId="283"/>
            <ac:cxnSpMk id="55" creationId="{7082E281-E770-88DC-1EF1-452FC8BA9F8F}"/>
          </ac:cxnSpMkLst>
        </pc:cxnChg>
        <pc:cxnChg chg="replST">
          <ac:chgData name="Natali Bourret" userId="04065b5a45449488" providerId="LiveId" clId="{0B5568E3-ADBF-44D7-B306-1A6618E3F769}" dt="2026-04-17T16:32:52.438" v="128"/>
          <ac:cxnSpMkLst>
            <pc:docMk/>
            <pc:sldMk cId="15531255" sldId="283"/>
            <ac:cxnSpMk id="386" creationId="{7C745519-89C9-FFF6-A100-95CF79645602}"/>
          </ac:cxnSpMkLst>
        </pc:cxnChg>
        <pc:cxnChg chg="replST">
          <ac:chgData name="Natali Bourret" userId="04065b5a45449488" providerId="LiveId" clId="{0B5568E3-ADBF-44D7-B306-1A6618E3F769}" dt="2026-04-17T16:32:52.439" v="129"/>
          <ac:cxnSpMkLst>
            <pc:docMk/>
            <pc:sldMk cId="15531255" sldId="283"/>
            <ac:cxnSpMk id="388" creationId="{B4599D7A-2201-12A0-CF15-A3FA8724F0F3}"/>
          </ac:cxnSpMkLst>
        </pc:cxnChg>
        <pc:cxnChg chg="replST">
          <ac:chgData name="Natali Bourret" userId="04065b5a45449488" providerId="LiveId" clId="{0B5568E3-ADBF-44D7-B306-1A6618E3F769}" dt="2026-04-17T16:32:52.529" v="160"/>
          <ac:cxnSpMkLst>
            <pc:docMk/>
            <pc:sldMk cId="15531255" sldId="283"/>
            <ac:cxnSpMk id="392" creationId="{4A658071-EB78-A37B-5E64-47581E961640}"/>
          </ac:cxnSpMkLst>
        </pc:cxnChg>
        <pc:cxnChg chg="replST">
          <ac:chgData name="Natali Bourret" userId="04065b5a45449488" providerId="LiveId" clId="{0B5568E3-ADBF-44D7-B306-1A6618E3F769}" dt="2026-04-17T16:32:52.442" v="130"/>
          <ac:cxnSpMkLst>
            <pc:docMk/>
            <pc:sldMk cId="15531255" sldId="283"/>
            <ac:cxnSpMk id="393" creationId="{EC11AFED-3724-09CC-1232-5B28BD2157F9}"/>
          </ac:cxnSpMkLst>
        </pc:cxnChg>
        <pc:cxnChg chg="replST">
          <ac:chgData name="Natali Bourret" userId="04065b5a45449488" providerId="LiveId" clId="{0B5568E3-ADBF-44D7-B306-1A6618E3F769}" dt="2026-04-17T16:32:52.451" v="133"/>
          <ac:cxnSpMkLst>
            <pc:docMk/>
            <pc:sldMk cId="15531255" sldId="283"/>
            <ac:cxnSpMk id="402" creationId="{EE82405B-2793-4081-1B34-C1AB264B77B1}"/>
          </ac:cxnSpMkLst>
        </pc:cxnChg>
        <pc:cxnChg chg="replST">
          <ac:chgData name="Natali Bourret" userId="04065b5a45449488" providerId="LiveId" clId="{0B5568E3-ADBF-44D7-B306-1A6618E3F769}" dt="2026-04-17T16:32:52.459" v="136"/>
          <ac:cxnSpMkLst>
            <pc:docMk/>
            <pc:sldMk cId="15531255" sldId="283"/>
            <ac:cxnSpMk id="411" creationId="{F6D15ADB-C5D7-3715-CD3A-39295D48A860}"/>
          </ac:cxnSpMkLst>
        </pc:cxnChg>
        <pc:cxnChg chg="replST">
          <ac:chgData name="Natali Bourret" userId="04065b5a45449488" providerId="LiveId" clId="{0B5568E3-ADBF-44D7-B306-1A6618E3F769}" dt="2026-04-17T16:32:52.531" v="161"/>
          <ac:cxnSpMkLst>
            <pc:docMk/>
            <pc:sldMk cId="15531255" sldId="283"/>
            <ac:cxnSpMk id="412" creationId="{6AE07A57-9A27-1237-C870-941C1738E897}"/>
          </ac:cxnSpMkLst>
        </pc:cxnChg>
        <pc:cxnChg chg="replST">
          <ac:chgData name="Natali Bourret" userId="04065b5a45449488" providerId="LiveId" clId="{0B5568E3-ADBF-44D7-B306-1A6618E3F769}" dt="2026-04-17T16:32:52.460" v="137"/>
          <ac:cxnSpMkLst>
            <pc:docMk/>
            <pc:sldMk cId="15531255" sldId="283"/>
            <ac:cxnSpMk id="414" creationId="{47D1CC11-E9DF-4289-2DAC-38456D53BF07}"/>
          </ac:cxnSpMkLst>
        </pc:cxnChg>
        <pc:cxnChg chg="replST">
          <ac:chgData name="Natali Bourret" userId="04065b5a45449488" providerId="LiveId" clId="{0B5568E3-ADBF-44D7-B306-1A6618E3F769}" dt="2026-04-17T16:32:52.351" v="108"/>
          <ac:cxnSpMkLst>
            <pc:docMk/>
            <pc:sldMk cId="15531255" sldId="283"/>
            <ac:cxnSpMk id="434" creationId="{43AABEBE-B68A-31CC-BC6C-CA987B1B71A5}"/>
          </ac:cxnSpMkLst>
        </pc:cxnChg>
        <pc:cxnChg chg="replST">
          <ac:chgData name="Natali Bourret" userId="04065b5a45449488" providerId="LiveId" clId="{0B5568E3-ADBF-44D7-B306-1A6618E3F769}" dt="2026-04-17T16:32:52.463" v="138"/>
          <ac:cxnSpMkLst>
            <pc:docMk/>
            <pc:sldMk cId="15531255" sldId="283"/>
            <ac:cxnSpMk id="440" creationId="{99EC4842-B980-DCCD-3BEC-62CA38FB9E9F}"/>
          </ac:cxnSpMkLst>
        </pc:cxnChg>
        <pc:cxnChg chg="replST">
          <ac:chgData name="Natali Bourret" userId="04065b5a45449488" providerId="LiveId" clId="{0B5568E3-ADBF-44D7-B306-1A6618E3F769}" dt="2026-04-17T16:32:52.466" v="139"/>
          <ac:cxnSpMkLst>
            <pc:docMk/>
            <pc:sldMk cId="15531255" sldId="283"/>
            <ac:cxnSpMk id="442" creationId="{3F3D705A-D258-8F09-35A2-D469E85F7EFA}"/>
          </ac:cxnSpMkLst>
        </pc:cxnChg>
        <pc:cxnChg chg="replST">
          <ac:chgData name="Natali Bourret" userId="04065b5a45449488" providerId="LiveId" clId="{0B5568E3-ADBF-44D7-B306-1A6618E3F769}" dt="2026-04-17T16:32:52.545" v="165"/>
          <ac:cxnSpMkLst>
            <pc:docMk/>
            <pc:sldMk cId="15531255" sldId="283"/>
            <ac:cxnSpMk id="446" creationId="{B7307EAE-AE45-9CA9-A9A7-315640264617}"/>
          </ac:cxnSpMkLst>
        </pc:cxnChg>
        <pc:cxnChg chg="replST">
          <ac:chgData name="Natali Bourret" userId="04065b5a45449488" providerId="LiveId" clId="{0B5568E3-ADBF-44D7-B306-1A6618E3F769}" dt="2026-04-17T16:32:52.548" v="166"/>
          <ac:cxnSpMkLst>
            <pc:docMk/>
            <pc:sldMk cId="15531255" sldId="283"/>
            <ac:cxnSpMk id="461" creationId="{F5AD6BD7-D7EA-A753-6FD5-1EE2019DDE2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81005-12F4-4963-A3C8-9B3001ECA6F5}" type="datetimeFigureOut">
              <a:rPr lang="en-CA" smtClean="0"/>
              <a:t>2026-04-17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Cliquez pour modifier les styles de texte principaux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C12F7-9EDB-4DAB-9FB6-1E0CF3C5FC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337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24df8fe9d82_0_1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5" name="Google Shape;415;g24df8fe9d82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>
          <a:extLst>
            <a:ext uri="{FF2B5EF4-FFF2-40B4-BE49-F238E27FC236}">
              <a16:creationId xmlns:a16="http://schemas.microsoft.com/office/drawing/2014/main" id="{B064A360-19B2-7B54-72B4-FDA0EBE58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24df8fe9d82_0_160:notes">
            <a:extLst>
              <a:ext uri="{FF2B5EF4-FFF2-40B4-BE49-F238E27FC236}">
                <a16:creationId xmlns:a16="http://schemas.microsoft.com/office/drawing/2014/main" id="{A50E70FD-FAC2-CFD9-91FD-DD82FD8CB3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5" name="Google Shape;415;g24df8fe9d82_0_160:notes">
            <a:extLst>
              <a:ext uri="{FF2B5EF4-FFF2-40B4-BE49-F238E27FC236}">
                <a16:creationId xmlns:a16="http://schemas.microsoft.com/office/drawing/2014/main" id="{00B5A7E8-56F6-A0FD-5F80-5346C1D978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43144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>
          <a:extLst>
            <a:ext uri="{FF2B5EF4-FFF2-40B4-BE49-F238E27FC236}">
              <a16:creationId xmlns:a16="http://schemas.microsoft.com/office/drawing/2014/main" id="{C746206C-4817-D672-C8E6-7634C9978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24df8fe9d82_0_160:notes">
            <a:extLst>
              <a:ext uri="{FF2B5EF4-FFF2-40B4-BE49-F238E27FC236}">
                <a16:creationId xmlns:a16="http://schemas.microsoft.com/office/drawing/2014/main" id="{D0C27292-3D37-5E4E-5995-E29085C3CA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5" name="Google Shape;415;g24df8fe9d82_0_160:notes">
            <a:extLst>
              <a:ext uri="{FF2B5EF4-FFF2-40B4-BE49-F238E27FC236}">
                <a16:creationId xmlns:a16="http://schemas.microsoft.com/office/drawing/2014/main" id="{D102BD25-88FA-A127-059E-129D669CBE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1736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>
          <a:extLst>
            <a:ext uri="{FF2B5EF4-FFF2-40B4-BE49-F238E27FC236}">
              <a16:creationId xmlns:a16="http://schemas.microsoft.com/office/drawing/2014/main" id="{F8CADF74-0514-8FA5-6058-45589436C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24df8fe9d82_0_160:notes">
            <a:extLst>
              <a:ext uri="{FF2B5EF4-FFF2-40B4-BE49-F238E27FC236}">
                <a16:creationId xmlns:a16="http://schemas.microsoft.com/office/drawing/2014/main" id="{D2A4167D-B614-EA1E-7493-9EDEF21A17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5" name="Google Shape;415;g24df8fe9d82_0_160:notes">
            <a:extLst>
              <a:ext uri="{FF2B5EF4-FFF2-40B4-BE49-F238E27FC236}">
                <a16:creationId xmlns:a16="http://schemas.microsoft.com/office/drawing/2014/main" id="{C3645641-194B-1919-54BB-139C2CDF63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52022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2459414296b_1_176"/>
          <p:cNvSpPr txBox="1">
            <a:spLocks noGrp="1"/>
          </p:cNvSpPr>
          <p:nvPr>
            <p:ph type="dt" idx="10"/>
          </p:nvPr>
        </p:nvSpPr>
        <p:spPr>
          <a:xfrm>
            <a:off x="304800" y="4237567"/>
            <a:ext cx="1422300" cy="2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g2459414296b_1_176"/>
          <p:cNvSpPr txBox="1">
            <a:spLocks noGrp="1"/>
          </p:cNvSpPr>
          <p:nvPr>
            <p:ph type="ftr" idx="11"/>
          </p:nvPr>
        </p:nvSpPr>
        <p:spPr>
          <a:xfrm>
            <a:off x="2082800" y="4237567"/>
            <a:ext cx="1930500" cy="2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g2459414296b_1_176"/>
          <p:cNvSpPr txBox="1">
            <a:spLocks noGrp="1"/>
          </p:cNvSpPr>
          <p:nvPr>
            <p:ph type="sldNum" idx="12"/>
          </p:nvPr>
        </p:nvSpPr>
        <p:spPr>
          <a:xfrm>
            <a:off x="4368800" y="4237567"/>
            <a:ext cx="1422300" cy="2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079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ynamic Page 1">
  <p:cSld name="Dynamic Page 1">
    <p:bg>
      <p:bgPr>
        <a:solidFill>
          <a:srgbClr val="FFFFFF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155e622495a_0_444"/>
          <p:cNvSpPr/>
          <p:nvPr/>
        </p:nvSpPr>
        <p:spPr>
          <a:xfrm flipH="1">
            <a:off x="7836072" y="3701263"/>
            <a:ext cx="4355738" cy="3156737"/>
          </a:xfrm>
          <a:custGeom>
            <a:avLst/>
            <a:gdLst/>
            <a:ahLst/>
            <a:cxnLst/>
            <a:rect l="l" t="t" r="r" b="b"/>
            <a:pathLst>
              <a:path w="4344876" h="3156737" extrusionOk="0">
                <a:moveTo>
                  <a:pt x="0" y="0"/>
                </a:moveTo>
                <a:lnTo>
                  <a:pt x="0" y="3156737"/>
                </a:lnTo>
                <a:lnTo>
                  <a:pt x="4344876" y="3156737"/>
                </a:lnTo>
                <a:close/>
              </a:path>
            </a:pathLst>
          </a:custGeom>
          <a:solidFill>
            <a:srgbClr val="EE1F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g155e622495a_0_444"/>
          <p:cNvSpPr>
            <a:spLocks noGrp="1"/>
          </p:cNvSpPr>
          <p:nvPr>
            <p:ph type="pic" idx="2"/>
          </p:nvPr>
        </p:nvSpPr>
        <p:spPr>
          <a:xfrm>
            <a:off x="4121860" y="0"/>
            <a:ext cx="8068800" cy="68580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50" name="Google Shape;50;g155e622495a_0_444"/>
          <p:cNvSpPr txBox="1">
            <a:spLocks noGrp="1"/>
          </p:cNvSpPr>
          <p:nvPr>
            <p:ph type="body" idx="1"/>
          </p:nvPr>
        </p:nvSpPr>
        <p:spPr>
          <a:xfrm>
            <a:off x="589100" y="1650219"/>
            <a:ext cx="5053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g155e622495a_0_444"/>
          <p:cNvSpPr txBox="1">
            <a:spLocks noGrp="1"/>
          </p:cNvSpPr>
          <p:nvPr>
            <p:ph type="body" idx="3"/>
          </p:nvPr>
        </p:nvSpPr>
        <p:spPr>
          <a:xfrm>
            <a:off x="589101" y="2015448"/>
            <a:ext cx="4676100" cy="1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g155e622495a_0_444"/>
          <p:cNvSpPr txBox="1">
            <a:spLocks noGrp="1"/>
          </p:cNvSpPr>
          <p:nvPr>
            <p:ph type="body" idx="4"/>
          </p:nvPr>
        </p:nvSpPr>
        <p:spPr>
          <a:xfrm>
            <a:off x="589101" y="4282960"/>
            <a:ext cx="3380700" cy="17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3" name="Google Shape;53;g155e622495a_0_4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>
            <a:off x="589102" y="1025030"/>
            <a:ext cx="440525" cy="336765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155e622495a_0_444"/>
          <p:cNvSpPr txBox="1">
            <a:spLocks noGrp="1"/>
          </p:cNvSpPr>
          <p:nvPr>
            <p:ph type="body" idx="5"/>
          </p:nvPr>
        </p:nvSpPr>
        <p:spPr>
          <a:xfrm>
            <a:off x="589101" y="3591246"/>
            <a:ext cx="4248300" cy="4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rgbClr val="EE1F37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EE1F3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5" name="Google Shape;55;g155e622495a_0_444"/>
          <p:cNvPicPr preferRelativeResize="0"/>
          <p:nvPr/>
        </p:nvPicPr>
        <p:blipFill rotWithShape="1">
          <a:blip r:embed="rId3">
            <a:alphaModFix/>
          </a:blip>
          <a:srcRect l="37883" t="26666" r="37389" b="26369"/>
          <a:stretch/>
        </p:blipFill>
        <p:spPr>
          <a:xfrm>
            <a:off x="11425524" y="178933"/>
            <a:ext cx="244794" cy="357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901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ynamic Divider 2">
  <p:cSld name="Dynamic Divider 2">
    <p:bg>
      <p:bgPr>
        <a:blipFill>
          <a:blip r:embed="rId2">
            <a:alphaModFix amt="0"/>
          </a:blip>
          <a:stretch>
            <a:fillRect/>
          </a:stretch>
        </a:blip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55e622495a_0_503"/>
          <p:cNvSpPr/>
          <p:nvPr/>
        </p:nvSpPr>
        <p:spPr>
          <a:xfrm>
            <a:off x="-1" y="0"/>
            <a:ext cx="6032724" cy="6858000"/>
          </a:xfrm>
          <a:custGeom>
            <a:avLst/>
            <a:gdLst/>
            <a:ahLst/>
            <a:cxnLst/>
            <a:rect l="l" t="t" r="r" b="b"/>
            <a:pathLst>
              <a:path w="6017680" h="6858000" extrusionOk="0">
                <a:moveTo>
                  <a:pt x="0" y="0"/>
                </a:moveTo>
                <a:lnTo>
                  <a:pt x="6017680" y="0"/>
                </a:lnTo>
                <a:lnTo>
                  <a:pt x="378938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1F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g155e622495a_0_503"/>
          <p:cNvSpPr/>
          <p:nvPr/>
        </p:nvSpPr>
        <p:spPr>
          <a:xfrm>
            <a:off x="1" y="690735"/>
            <a:ext cx="8513186" cy="6173134"/>
          </a:xfrm>
          <a:custGeom>
            <a:avLst/>
            <a:gdLst/>
            <a:ahLst/>
            <a:cxnLst/>
            <a:rect l="l" t="t" r="r" b="b"/>
            <a:pathLst>
              <a:path w="6637962" h="4822761" extrusionOk="0">
                <a:moveTo>
                  <a:pt x="0" y="0"/>
                </a:moveTo>
                <a:lnTo>
                  <a:pt x="26780" y="0"/>
                </a:lnTo>
                <a:lnTo>
                  <a:pt x="6637962" y="4803306"/>
                </a:lnTo>
                <a:lnTo>
                  <a:pt x="6637962" y="4822761"/>
                </a:lnTo>
                <a:lnTo>
                  <a:pt x="0" y="4822761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g155e622495a_0_503"/>
          <p:cNvSpPr>
            <a:spLocks noGrp="1"/>
          </p:cNvSpPr>
          <p:nvPr>
            <p:ph type="pic" idx="2"/>
          </p:nvPr>
        </p:nvSpPr>
        <p:spPr>
          <a:xfrm>
            <a:off x="4702561" y="0"/>
            <a:ext cx="7489500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</p:sp>
      <p:pic>
        <p:nvPicPr>
          <p:cNvPr id="60" name="Google Shape;60;g155e622495a_0_5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541075" y="1663276"/>
            <a:ext cx="477761" cy="36522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g155e622495a_0_503"/>
          <p:cNvSpPr txBox="1">
            <a:spLocks noGrp="1"/>
          </p:cNvSpPr>
          <p:nvPr>
            <p:ph type="body" idx="1"/>
          </p:nvPr>
        </p:nvSpPr>
        <p:spPr>
          <a:xfrm>
            <a:off x="638599" y="2289639"/>
            <a:ext cx="1489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g155e622495a_0_503"/>
          <p:cNvSpPr txBox="1">
            <a:spLocks noGrp="1"/>
          </p:cNvSpPr>
          <p:nvPr>
            <p:ph type="body" idx="3"/>
          </p:nvPr>
        </p:nvSpPr>
        <p:spPr>
          <a:xfrm>
            <a:off x="638599" y="2766528"/>
            <a:ext cx="7333200" cy="19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Arial"/>
              <a:buNone/>
              <a:defRPr sz="9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63" name="Google Shape;63;g155e622495a_0_503"/>
          <p:cNvPicPr preferRelativeResize="0"/>
          <p:nvPr/>
        </p:nvPicPr>
        <p:blipFill rotWithShape="1">
          <a:blip r:embed="rId4">
            <a:alphaModFix/>
          </a:blip>
          <a:srcRect l="37883" t="26666" r="37389" b="26369"/>
          <a:stretch/>
        </p:blipFill>
        <p:spPr>
          <a:xfrm>
            <a:off x="11403208" y="178933"/>
            <a:ext cx="244316" cy="357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1897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 Layout 1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55e622495a_0_511"/>
          <p:cNvSpPr/>
          <p:nvPr/>
        </p:nvSpPr>
        <p:spPr>
          <a:xfrm rot="10800000" flipH="1">
            <a:off x="10982718" y="-1200"/>
            <a:ext cx="1209202" cy="3715722"/>
          </a:xfrm>
          <a:custGeom>
            <a:avLst/>
            <a:gdLst/>
            <a:ahLst/>
            <a:cxnLst/>
            <a:rect l="l" t="t" r="r" b="b"/>
            <a:pathLst>
              <a:path w="378171" h="1163891" extrusionOk="0">
                <a:moveTo>
                  <a:pt x="378171" y="0"/>
                </a:moveTo>
                <a:lnTo>
                  <a:pt x="378171" y="1163891"/>
                </a:lnTo>
                <a:lnTo>
                  <a:pt x="0" y="1163891"/>
                </a:ln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155e622495a_0_511"/>
          <p:cNvSpPr txBox="1">
            <a:spLocks noGrp="1"/>
          </p:cNvSpPr>
          <p:nvPr>
            <p:ph type="title"/>
          </p:nvPr>
        </p:nvSpPr>
        <p:spPr>
          <a:xfrm>
            <a:off x="589101" y="921155"/>
            <a:ext cx="6876300" cy="5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67" name="Google Shape;67;g155e622495a_0_511"/>
          <p:cNvPicPr preferRelativeResize="0"/>
          <p:nvPr/>
        </p:nvPicPr>
        <p:blipFill rotWithShape="1">
          <a:blip r:embed="rId2">
            <a:alphaModFix/>
          </a:blip>
          <a:srcRect l="37883" t="26666" r="37389" b="26369"/>
          <a:stretch/>
        </p:blipFill>
        <p:spPr>
          <a:xfrm>
            <a:off x="11425524" y="178933"/>
            <a:ext cx="244794" cy="357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g155e622495a_0_5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589102" y="436308"/>
            <a:ext cx="440525" cy="33676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g155e622495a_0_511"/>
          <p:cNvSpPr/>
          <p:nvPr/>
        </p:nvSpPr>
        <p:spPr>
          <a:xfrm>
            <a:off x="3" y="4885150"/>
            <a:ext cx="2840166" cy="1974215"/>
          </a:xfrm>
          <a:custGeom>
            <a:avLst/>
            <a:gdLst/>
            <a:ahLst/>
            <a:cxnLst/>
            <a:rect l="l" t="t" r="r" b="b"/>
            <a:pathLst>
              <a:path w="5461857" h="3968272" extrusionOk="0">
                <a:moveTo>
                  <a:pt x="0" y="0"/>
                </a:moveTo>
                <a:lnTo>
                  <a:pt x="5461857" y="3968272"/>
                </a:lnTo>
                <a:lnTo>
                  <a:pt x="0" y="3968272"/>
                </a:lnTo>
                <a:close/>
              </a:path>
            </a:pathLst>
          </a:custGeom>
          <a:solidFill>
            <a:srgbClr val="EE1F3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g155e622495a_0_511"/>
          <p:cNvSpPr txBox="1">
            <a:spLocks noGrp="1"/>
          </p:cNvSpPr>
          <p:nvPr>
            <p:ph type="body" idx="1"/>
          </p:nvPr>
        </p:nvSpPr>
        <p:spPr>
          <a:xfrm>
            <a:off x="589101" y="2141010"/>
            <a:ext cx="11081100" cy="42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212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-Image - Left">
  <p:cSld name="Multi-Image - Left">
    <p:bg>
      <p:bgPr>
        <a:solidFill>
          <a:srgbClr val="FFFFFF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55e622495a_0_493"/>
          <p:cNvSpPr/>
          <p:nvPr/>
        </p:nvSpPr>
        <p:spPr>
          <a:xfrm rot="10800000">
            <a:off x="-4054" y="2027406"/>
            <a:ext cx="7484286" cy="1440160"/>
          </a:xfrm>
          <a:custGeom>
            <a:avLst/>
            <a:gdLst/>
            <a:ahLst/>
            <a:cxnLst/>
            <a:rect l="l" t="t" r="r" b="b"/>
            <a:pathLst>
              <a:path w="7465622" h="1440160" extrusionOk="0">
                <a:moveTo>
                  <a:pt x="467937" y="0"/>
                </a:moveTo>
                <a:lnTo>
                  <a:pt x="7465622" y="0"/>
                </a:lnTo>
                <a:lnTo>
                  <a:pt x="7465622" y="1440160"/>
                </a:lnTo>
                <a:lnTo>
                  <a:pt x="0" y="1440160"/>
                </a:lnTo>
                <a:close/>
              </a:path>
            </a:pathLst>
          </a:custGeom>
          <a:solidFill>
            <a:srgbClr val="EE1F3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g155e622495a_0_493"/>
          <p:cNvSpPr txBox="1">
            <a:spLocks noGrp="1"/>
          </p:cNvSpPr>
          <p:nvPr>
            <p:ph type="body" idx="1"/>
          </p:nvPr>
        </p:nvSpPr>
        <p:spPr>
          <a:xfrm>
            <a:off x="559322" y="2204864"/>
            <a:ext cx="4983300" cy="10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g155e622495a_0_493"/>
          <p:cNvSpPr txBox="1">
            <a:spLocks noGrp="1"/>
          </p:cNvSpPr>
          <p:nvPr>
            <p:ph type="body" idx="2"/>
          </p:nvPr>
        </p:nvSpPr>
        <p:spPr>
          <a:xfrm>
            <a:off x="559323" y="3789364"/>
            <a:ext cx="4976400" cy="24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g155e622495a_0_493"/>
          <p:cNvSpPr>
            <a:spLocks noGrp="1"/>
          </p:cNvSpPr>
          <p:nvPr>
            <p:ph type="pic" idx="3"/>
          </p:nvPr>
        </p:nvSpPr>
        <p:spPr>
          <a:xfrm>
            <a:off x="8022374" y="1068716"/>
            <a:ext cx="3568200" cy="16896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6" name="Google Shape;76;g155e622495a_0_493"/>
          <p:cNvSpPr>
            <a:spLocks noGrp="1"/>
          </p:cNvSpPr>
          <p:nvPr>
            <p:ph type="pic" idx="4"/>
          </p:nvPr>
        </p:nvSpPr>
        <p:spPr>
          <a:xfrm>
            <a:off x="5663107" y="1649761"/>
            <a:ext cx="2441100" cy="13086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7" name="Google Shape;77;g155e622495a_0_493"/>
          <p:cNvSpPr>
            <a:spLocks noGrp="1"/>
          </p:cNvSpPr>
          <p:nvPr>
            <p:ph type="pic" idx="5"/>
          </p:nvPr>
        </p:nvSpPr>
        <p:spPr>
          <a:xfrm>
            <a:off x="5489742" y="3210400"/>
            <a:ext cx="6701400" cy="30468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8" name="Google Shape;78;g155e622495a_0_493"/>
          <p:cNvSpPr txBox="1">
            <a:spLocks noGrp="1"/>
          </p:cNvSpPr>
          <p:nvPr>
            <p:ph type="body" idx="6"/>
          </p:nvPr>
        </p:nvSpPr>
        <p:spPr>
          <a:xfrm>
            <a:off x="559323" y="1650219"/>
            <a:ext cx="5529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79" name="Google Shape;79;g155e622495a_0_4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>
            <a:off x="559324" y="1025030"/>
            <a:ext cx="440525" cy="336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g155e622495a_0_493"/>
          <p:cNvPicPr preferRelativeResize="0"/>
          <p:nvPr/>
        </p:nvPicPr>
        <p:blipFill rotWithShape="1">
          <a:blip r:embed="rId3">
            <a:alphaModFix/>
          </a:blip>
          <a:srcRect l="37883" t="26666" r="37389" b="26369"/>
          <a:stretch/>
        </p:blipFill>
        <p:spPr>
          <a:xfrm>
            <a:off x="11425524" y="178933"/>
            <a:ext cx="244794" cy="357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332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ynamic Process Slide">
  <p:cSld name="Dynamic Process Slide">
    <p:bg>
      <p:bgPr>
        <a:solidFill>
          <a:srgbClr val="FFFFFF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g155e622495a_0_453"/>
          <p:cNvPicPr preferRelativeResize="0"/>
          <p:nvPr/>
        </p:nvPicPr>
        <p:blipFill rotWithShape="1">
          <a:blip r:embed="rId2">
            <a:alphaModFix/>
          </a:blip>
          <a:srcRect l="67579" t="900"/>
          <a:stretch/>
        </p:blipFill>
        <p:spPr>
          <a:xfrm>
            <a:off x="0" y="-1"/>
            <a:ext cx="6348668" cy="10919210"/>
          </a:xfrm>
          <a:custGeom>
            <a:avLst/>
            <a:gdLst/>
            <a:ahLst/>
            <a:cxnLst/>
            <a:rect l="l" t="t" r="r" b="b"/>
            <a:pathLst>
              <a:path w="6332836" h="10919210" extrusionOk="0">
                <a:moveTo>
                  <a:pt x="6300118" y="8657999"/>
                </a:moveTo>
                <a:lnTo>
                  <a:pt x="6332836" y="8657999"/>
                </a:lnTo>
                <a:lnTo>
                  <a:pt x="6332836" y="10919210"/>
                </a:lnTo>
                <a:lnTo>
                  <a:pt x="6300118" y="10919210"/>
                </a:lnTo>
                <a:close/>
                <a:moveTo>
                  <a:pt x="0" y="0"/>
                </a:moveTo>
                <a:lnTo>
                  <a:pt x="6332836" y="0"/>
                </a:lnTo>
                <a:lnTo>
                  <a:pt x="6332836" y="6857999"/>
                </a:lnTo>
                <a:lnTo>
                  <a:pt x="0" y="685799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83" name="Google Shape;83;g155e622495a_0_453"/>
          <p:cNvSpPr/>
          <p:nvPr/>
        </p:nvSpPr>
        <p:spPr>
          <a:xfrm>
            <a:off x="2" y="2889726"/>
            <a:ext cx="5475512" cy="3968272"/>
          </a:xfrm>
          <a:custGeom>
            <a:avLst/>
            <a:gdLst/>
            <a:ahLst/>
            <a:cxnLst/>
            <a:rect l="l" t="t" r="r" b="b"/>
            <a:pathLst>
              <a:path w="5461857" h="3968272" extrusionOk="0">
                <a:moveTo>
                  <a:pt x="0" y="0"/>
                </a:moveTo>
                <a:lnTo>
                  <a:pt x="5461857" y="3968272"/>
                </a:lnTo>
                <a:lnTo>
                  <a:pt x="0" y="3968272"/>
                </a:lnTo>
                <a:close/>
              </a:path>
            </a:pathLst>
          </a:custGeom>
          <a:solidFill>
            <a:srgbClr val="EE1F3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155e622495a_0_453"/>
          <p:cNvSpPr txBox="1">
            <a:spLocks noGrp="1"/>
          </p:cNvSpPr>
          <p:nvPr>
            <p:ph type="body" idx="1"/>
          </p:nvPr>
        </p:nvSpPr>
        <p:spPr>
          <a:xfrm>
            <a:off x="7829998" y="1396896"/>
            <a:ext cx="3090900" cy="2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85" name="Google Shape;85;g155e622495a_0_4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1983" y="1276994"/>
            <a:ext cx="982589" cy="98067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155e622495a_0_453"/>
          <p:cNvSpPr txBox="1">
            <a:spLocks noGrp="1"/>
          </p:cNvSpPr>
          <p:nvPr>
            <p:ph type="body" idx="2"/>
          </p:nvPr>
        </p:nvSpPr>
        <p:spPr>
          <a:xfrm>
            <a:off x="7829998" y="1677246"/>
            <a:ext cx="3090900" cy="4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g155e622495a_0_453"/>
          <p:cNvSpPr txBox="1">
            <a:spLocks noGrp="1"/>
          </p:cNvSpPr>
          <p:nvPr>
            <p:ph type="body" idx="3"/>
          </p:nvPr>
        </p:nvSpPr>
        <p:spPr>
          <a:xfrm>
            <a:off x="6775259" y="2677737"/>
            <a:ext cx="3090900" cy="2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88" name="Google Shape;88;g155e622495a_0_4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83355" y="2557836"/>
            <a:ext cx="982589" cy="980671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155e622495a_0_453"/>
          <p:cNvSpPr txBox="1">
            <a:spLocks noGrp="1"/>
          </p:cNvSpPr>
          <p:nvPr>
            <p:ph type="body" idx="4"/>
          </p:nvPr>
        </p:nvSpPr>
        <p:spPr>
          <a:xfrm>
            <a:off x="6775259" y="2958087"/>
            <a:ext cx="3090900" cy="4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g155e622495a_0_453"/>
          <p:cNvSpPr txBox="1">
            <a:spLocks noGrp="1"/>
          </p:cNvSpPr>
          <p:nvPr>
            <p:ph type="body" idx="5"/>
          </p:nvPr>
        </p:nvSpPr>
        <p:spPr>
          <a:xfrm>
            <a:off x="7829998" y="3955587"/>
            <a:ext cx="3090900" cy="2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91" name="Google Shape;91;g155e622495a_0_4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1983" y="3835687"/>
            <a:ext cx="982589" cy="98067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155e622495a_0_453"/>
          <p:cNvSpPr txBox="1">
            <a:spLocks noGrp="1"/>
          </p:cNvSpPr>
          <p:nvPr>
            <p:ph type="body" idx="6"/>
          </p:nvPr>
        </p:nvSpPr>
        <p:spPr>
          <a:xfrm>
            <a:off x="7829998" y="4235938"/>
            <a:ext cx="3090900" cy="4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g155e622495a_0_453"/>
          <p:cNvSpPr txBox="1">
            <a:spLocks noGrp="1"/>
          </p:cNvSpPr>
          <p:nvPr>
            <p:ph type="body" idx="7"/>
          </p:nvPr>
        </p:nvSpPr>
        <p:spPr>
          <a:xfrm>
            <a:off x="6775259" y="5192337"/>
            <a:ext cx="3090900" cy="2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94" name="Google Shape;94;g155e622495a_0_4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83355" y="5072436"/>
            <a:ext cx="982589" cy="980671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g155e622495a_0_453"/>
          <p:cNvSpPr txBox="1">
            <a:spLocks noGrp="1"/>
          </p:cNvSpPr>
          <p:nvPr>
            <p:ph type="body" idx="8"/>
          </p:nvPr>
        </p:nvSpPr>
        <p:spPr>
          <a:xfrm>
            <a:off x="6775259" y="5472687"/>
            <a:ext cx="3090900" cy="4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g155e622495a_0_453"/>
          <p:cNvSpPr txBox="1">
            <a:spLocks noGrp="1"/>
          </p:cNvSpPr>
          <p:nvPr>
            <p:ph type="body" idx="9"/>
          </p:nvPr>
        </p:nvSpPr>
        <p:spPr>
          <a:xfrm>
            <a:off x="567097" y="1650219"/>
            <a:ext cx="4302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g155e622495a_0_453"/>
          <p:cNvSpPr txBox="1">
            <a:spLocks noGrp="1"/>
          </p:cNvSpPr>
          <p:nvPr>
            <p:ph type="body" idx="13"/>
          </p:nvPr>
        </p:nvSpPr>
        <p:spPr>
          <a:xfrm>
            <a:off x="572620" y="1988841"/>
            <a:ext cx="4099800" cy="190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98" name="Google Shape;98;g155e622495a_0_45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0800000">
            <a:off x="559324" y="1025030"/>
            <a:ext cx="440525" cy="33676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155e622495a_0_453"/>
          <p:cNvSpPr txBox="1">
            <a:spLocks noGrp="1"/>
          </p:cNvSpPr>
          <p:nvPr>
            <p:ph type="body" idx="14"/>
          </p:nvPr>
        </p:nvSpPr>
        <p:spPr>
          <a:xfrm>
            <a:off x="572620" y="4171824"/>
            <a:ext cx="3286800" cy="12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00" name="Google Shape;100;g155e622495a_0_453"/>
          <p:cNvPicPr preferRelativeResize="0"/>
          <p:nvPr/>
        </p:nvPicPr>
        <p:blipFill rotWithShape="1">
          <a:blip r:embed="rId5">
            <a:alphaModFix/>
          </a:blip>
          <a:srcRect l="37883" t="26666" r="37389" b="26369"/>
          <a:stretch/>
        </p:blipFill>
        <p:spPr>
          <a:xfrm>
            <a:off x="11425524" y="178933"/>
            <a:ext cx="244794" cy="357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276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plit Page - Left">
  <p:cSld name="Split Page - Left">
    <p:bg>
      <p:bgPr>
        <a:solidFill>
          <a:srgbClr val="FFFFFF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g155e622495a_0_473"/>
          <p:cNvPicPr preferRelativeResize="0"/>
          <p:nvPr/>
        </p:nvPicPr>
        <p:blipFill rotWithShape="1">
          <a:blip r:embed="rId2">
            <a:alphaModFix/>
          </a:blip>
          <a:srcRect l="78437"/>
          <a:stretch/>
        </p:blipFill>
        <p:spPr>
          <a:xfrm flipH="1">
            <a:off x="9565497" y="1"/>
            <a:ext cx="2624162" cy="6865077"/>
          </a:xfrm>
          <a:custGeom>
            <a:avLst/>
            <a:gdLst/>
            <a:ahLst/>
            <a:cxnLst/>
            <a:rect l="l" t="t" r="r" b="b"/>
            <a:pathLst>
              <a:path w="2637349" h="6899575" extrusionOk="0">
                <a:moveTo>
                  <a:pt x="0" y="0"/>
                </a:moveTo>
                <a:lnTo>
                  <a:pt x="2637349" y="0"/>
                </a:lnTo>
                <a:lnTo>
                  <a:pt x="2637349" y="6899575"/>
                </a:lnTo>
                <a:lnTo>
                  <a:pt x="0" y="6899575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03" name="Google Shape;103;g155e622495a_0_473"/>
          <p:cNvSpPr/>
          <p:nvPr/>
        </p:nvSpPr>
        <p:spPr>
          <a:xfrm>
            <a:off x="0" y="3789040"/>
            <a:ext cx="12187200" cy="3069000"/>
          </a:xfrm>
          <a:prstGeom prst="rect">
            <a:avLst/>
          </a:prstGeom>
          <a:solidFill>
            <a:srgbClr val="EE1F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155e622495a_0_473"/>
          <p:cNvSpPr txBox="1"/>
          <p:nvPr/>
        </p:nvSpPr>
        <p:spPr>
          <a:xfrm>
            <a:off x="4128749" y="-819472"/>
            <a:ext cx="185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g155e622495a_0_473"/>
          <p:cNvSpPr>
            <a:spLocks noGrp="1"/>
          </p:cNvSpPr>
          <p:nvPr>
            <p:ph type="pic" idx="2"/>
          </p:nvPr>
        </p:nvSpPr>
        <p:spPr>
          <a:xfrm>
            <a:off x="6333778" y="1080731"/>
            <a:ext cx="5858100" cy="51765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106" name="Google Shape;106;g155e622495a_0_473"/>
          <p:cNvSpPr txBox="1">
            <a:spLocks noGrp="1"/>
          </p:cNvSpPr>
          <p:nvPr>
            <p:ph type="body" idx="1"/>
          </p:nvPr>
        </p:nvSpPr>
        <p:spPr>
          <a:xfrm>
            <a:off x="559323" y="1650219"/>
            <a:ext cx="5529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155e622495a_0_473"/>
          <p:cNvSpPr txBox="1">
            <a:spLocks noGrp="1"/>
          </p:cNvSpPr>
          <p:nvPr>
            <p:ph type="body" idx="3"/>
          </p:nvPr>
        </p:nvSpPr>
        <p:spPr>
          <a:xfrm>
            <a:off x="559323" y="2015447"/>
            <a:ext cx="5571900" cy="16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08" name="Google Shape;108;g155e622495a_0_4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559324" y="1025030"/>
            <a:ext cx="440525" cy="33676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g155e622495a_0_473"/>
          <p:cNvSpPr txBox="1">
            <a:spLocks noGrp="1"/>
          </p:cNvSpPr>
          <p:nvPr>
            <p:ph type="body" idx="4"/>
          </p:nvPr>
        </p:nvSpPr>
        <p:spPr>
          <a:xfrm>
            <a:off x="559323" y="4612276"/>
            <a:ext cx="5515500" cy="17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998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g155e622495a_0_473"/>
          <p:cNvSpPr txBox="1">
            <a:spLocks noGrp="1"/>
          </p:cNvSpPr>
          <p:nvPr>
            <p:ph type="body" idx="5"/>
          </p:nvPr>
        </p:nvSpPr>
        <p:spPr>
          <a:xfrm>
            <a:off x="559323" y="4012003"/>
            <a:ext cx="5515500" cy="4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11" name="Google Shape;111;g155e622495a_0_473"/>
          <p:cNvPicPr preferRelativeResize="0"/>
          <p:nvPr/>
        </p:nvPicPr>
        <p:blipFill rotWithShape="1">
          <a:blip r:embed="rId4">
            <a:alphaModFix/>
          </a:blip>
          <a:srcRect l="37883" t="26666" r="37389" b="26369"/>
          <a:stretch/>
        </p:blipFill>
        <p:spPr>
          <a:xfrm>
            <a:off x="11425524" y="178933"/>
            <a:ext cx="244794" cy="357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850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ynamic Angular Pic + Text">
  <p:cSld name="Dynamic Angular Pic + Text">
    <p:bg>
      <p:bgPr>
        <a:solidFill>
          <a:srgbClr val="FFFFFF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55e622495a_0_484"/>
          <p:cNvSpPr/>
          <p:nvPr/>
        </p:nvSpPr>
        <p:spPr>
          <a:xfrm>
            <a:off x="0" y="2035240"/>
            <a:ext cx="6682560" cy="4822759"/>
          </a:xfrm>
          <a:custGeom>
            <a:avLst/>
            <a:gdLst/>
            <a:ahLst/>
            <a:cxnLst/>
            <a:rect l="l" t="t" r="r" b="b"/>
            <a:pathLst>
              <a:path w="6665895" h="4822759" extrusionOk="0">
                <a:moveTo>
                  <a:pt x="0" y="0"/>
                </a:moveTo>
                <a:lnTo>
                  <a:pt x="27938" y="0"/>
                </a:lnTo>
                <a:lnTo>
                  <a:pt x="6665895" y="4822759"/>
                </a:lnTo>
                <a:lnTo>
                  <a:pt x="0" y="4822759"/>
                </a:lnTo>
                <a:close/>
              </a:path>
            </a:pathLst>
          </a:custGeom>
          <a:solidFill>
            <a:srgbClr val="EE1F3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g155e622495a_0_484"/>
          <p:cNvSpPr txBox="1">
            <a:spLocks noGrp="1"/>
          </p:cNvSpPr>
          <p:nvPr>
            <p:ph type="body" idx="1"/>
          </p:nvPr>
        </p:nvSpPr>
        <p:spPr>
          <a:xfrm>
            <a:off x="6096000" y="1650219"/>
            <a:ext cx="4959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g155e622495a_0_484"/>
          <p:cNvSpPr txBox="1">
            <a:spLocks noGrp="1"/>
          </p:cNvSpPr>
          <p:nvPr>
            <p:ph type="body" idx="2"/>
          </p:nvPr>
        </p:nvSpPr>
        <p:spPr>
          <a:xfrm>
            <a:off x="6096001" y="2015447"/>
            <a:ext cx="50160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g155e622495a_0_484"/>
          <p:cNvSpPr txBox="1">
            <a:spLocks noGrp="1"/>
          </p:cNvSpPr>
          <p:nvPr>
            <p:ph type="body" idx="3"/>
          </p:nvPr>
        </p:nvSpPr>
        <p:spPr>
          <a:xfrm>
            <a:off x="6096001" y="4296024"/>
            <a:ext cx="4985100" cy="17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998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17" name="Google Shape;117;g155e622495a_0_48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>
            <a:off x="6096001" y="1025030"/>
            <a:ext cx="440525" cy="33676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155e622495a_0_484"/>
          <p:cNvSpPr txBox="1">
            <a:spLocks noGrp="1"/>
          </p:cNvSpPr>
          <p:nvPr>
            <p:ph type="body" idx="4"/>
          </p:nvPr>
        </p:nvSpPr>
        <p:spPr>
          <a:xfrm>
            <a:off x="6096002" y="3630436"/>
            <a:ext cx="4985100" cy="5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998"/>
              </a:spcBef>
              <a:spcAft>
                <a:spcPts val="0"/>
              </a:spcAft>
              <a:buClr>
                <a:srgbClr val="EE1F37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EE1F3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64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64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796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g155e622495a_0_484"/>
          <p:cNvSpPr>
            <a:spLocks noGrp="1"/>
          </p:cNvSpPr>
          <p:nvPr>
            <p:ph type="pic" idx="5"/>
          </p:nvPr>
        </p:nvSpPr>
        <p:spPr>
          <a:xfrm>
            <a:off x="0" y="1081317"/>
            <a:ext cx="5677200" cy="51765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pic>
        <p:nvPicPr>
          <p:cNvPr id="120" name="Google Shape;120;g155e622495a_0_484"/>
          <p:cNvPicPr preferRelativeResize="0"/>
          <p:nvPr/>
        </p:nvPicPr>
        <p:blipFill rotWithShape="1">
          <a:blip r:embed="rId3">
            <a:alphaModFix/>
          </a:blip>
          <a:srcRect l="37883" t="26666" r="37389" b="26369"/>
          <a:stretch/>
        </p:blipFill>
        <p:spPr>
          <a:xfrm>
            <a:off x="11425524" y="178933"/>
            <a:ext cx="244794" cy="3578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4770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459414296b_2_390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●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○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■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●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○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■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●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○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900"/>
              <a:buFont typeface="Arial"/>
              <a:buChar char="■"/>
              <a:defRPr sz="6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Google Shape;123;g2459414296b_2_390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  <a:defRPr sz="3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Google Shape;124;g2459414296b_2_39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209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04628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7296">
          <p15:clr>
            <a:srgbClr val="F26B43"/>
          </p15:clr>
        </p15:guide>
        <p15:guide id="2" pos="360">
          <p15:clr>
            <a:srgbClr val="F26B43"/>
          </p15:clr>
        </p15:guide>
        <p15:guide id="3" orient="horz" pos="360">
          <p15:clr>
            <a:srgbClr val="F26B43"/>
          </p15:clr>
        </p15:guide>
        <p15:guide id="4" orient="horz" pos="3952">
          <p15:clr>
            <a:srgbClr val="F26B43"/>
          </p15:clr>
        </p15:guide>
        <p15:guide id="5" pos="3832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hyperlink" Target="https://www.sportnb.com/nb-safe-sport-complaint-mechanism/" TargetMode="Externa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image" Target="../media/image9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hyperlink" Target="mailto:safezone@itpsport.ca" TargetMode="Externa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image" Target="../media/image11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image" Target="../media/image8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notesSlide" Target="../notesSlides/notesSlide1.xml"/><Relationship Id="rId35" Type="http://schemas.openxmlformats.org/officeDocument/2006/relationships/image" Target="../media/image10.png"/><Relationship Id="rId8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13" Type="http://schemas.openxmlformats.org/officeDocument/2006/relationships/tags" Target="../tags/tag41.xml"/><Relationship Id="rId18" Type="http://schemas.openxmlformats.org/officeDocument/2006/relationships/tags" Target="../tags/tag46.xml"/><Relationship Id="rId26" Type="http://schemas.openxmlformats.org/officeDocument/2006/relationships/image" Target="../media/image8.png"/><Relationship Id="rId3" Type="http://schemas.openxmlformats.org/officeDocument/2006/relationships/tags" Target="../tags/tag31.xml"/><Relationship Id="rId21" Type="http://schemas.openxmlformats.org/officeDocument/2006/relationships/tags" Target="../tags/tag49.xml"/><Relationship Id="rId7" Type="http://schemas.openxmlformats.org/officeDocument/2006/relationships/tags" Target="../tags/tag35.xml"/><Relationship Id="rId12" Type="http://schemas.openxmlformats.org/officeDocument/2006/relationships/tags" Target="../tags/tag40.xml"/><Relationship Id="rId17" Type="http://schemas.openxmlformats.org/officeDocument/2006/relationships/tags" Target="../tags/tag45.xml"/><Relationship Id="rId25" Type="http://schemas.openxmlformats.org/officeDocument/2006/relationships/notesSlide" Target="../notesSlides/notesSlide2.xml"/><Relationship Id="rId2" Type="http://schemas.openxmlformats.org/officeDocument/2006/relationships/tags" Target="../tags/tag30.xml"/><Relationship Id="rId16" Type="http://schemas.openxmlformats.org/officeDocument/2006/relationships/tags" Target="../tags/tag44.xml"/><Relationship Id="rId20" Type="http://schemas.openxmlformats.org/officeDocument/2006/relationships/tags" Target="../tags/tag48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11" Type="http://schemas.openxmlformats.org/officeDocument/2006/relationships/tags" Target="../tags/tag39.xml"/><Relationship Id="rId24" Type="http://schemas.openxmlformats.org/officeDocument/2006/relationships/slideLayout" Target="../slideLayouts/slideLayout1.xml"/><Relationship Id="rId5" Type="http://schemas.openxmlformats.org/officeDocument/2006/relationships/tags" Target="../tags/tag33.xml"/><Relationship Id="rId15" Type="http://schemas.openxmlformats.org/officeDocument/2006/relationships/tags" Target="../tags/tag43.xml"/><Relationship Id="rId23" Type="http://schemas.openxmlformats.org/officeDocument/2006/relationships/tags" Target="../tags/tag51.xml"/><Relationship Id="rId28" Type="http://schemas.openxmlformats.org/officeDocument/2006/relationships/image" Target="../media/image11.png"/><Relationship Id="rId10" Type="http://schemas.openxmlformats.org/officeDocument/2006/relationships/tags" Target="../tags/tag38.xml"/><Relationship Id="rId19" Type="http://schemas.openxmlformats.org/officeDocument/2006/relationships/tags" Target="../tags/tag47.xml"/><Relationship Id="rId4" Type="http://schemas.openxmlformats.org/officeDocument/2006/relationships/tags" Target="../tags/tag32.xml"/><Relationship Id="rId9" Type="http://schemas.openxmlformats.org/officeDocument/2006/relationships/tags" Target="../tags/tag37.xml"/><Relationship Id="rId14" Type="http://schemas.openxmlformats.org/officeDocument/2006/relationships/tags" Target="../tags/tag42.xml"/><Relationship Id="rId22" Type="http://schemas.openxmlformats.org/officeDocument/2006/relationships/tags" Target="../tags/tag50.xml"/><Relationship Id="rId27" Type="http://schemas.openxmlformats.org/officeDocument/2006/relationships/hyperlink" Target="https://app.integritycounts.ca/org/itpsport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13" Type="http://schemas.openxmlformats.org/officeDocument/2006/relationships/image" Target="../media/image8.png"/><Relationship Id="rId18" Type="http://schemas.openxmlformats.org/officeDocument/2006/relationships/hyperlink" Target="https://www.sportnb.com/nb-safe-sport-complaint-mechanism/" TargetMode="Externa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12" Type="http://schemas.openxmlformats.org/officeDocument/2006/relationships/notesSlide" Target="../notesSlides/notesSlide3.xml"/><Relationship Id="rId17" Type="http://schemas.openxmlformats.org/officeDocument/2006/relationships/image" Target="../media/image12.png"/><Relationship Id="rId2" Type="http://schemas.openxmlformats.org/officeDocument/2006/relationships/tags" Target="../tags/tag53.xml"/><Relationship Id="rId16" Type="http://schemas.openxmlformats.org/officeDocument/2006/relationships/hyperlink" Target="mailto:safezone@itpsport.ca" TargetMode="Externa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56.xml"/><Relationship Id="rId15" Type="http://schemas.openxmlformats.org/officeDocument/2006/relationships/image" Target="../media/image11.png"/><Relationship Id="rId10" Type="http://schemas.openxmlformats.org/officeDocument/2006/relationships/tags" Target="../tags/tag61.xml"/><Relationship Id="rId4" Type="http://schemas.openxmlformats.org/officeDocument/2006/relationships/tags" Target="../tags/tag55.xml"/><Relationship Id="rId9" Type="http://schemas.openxmlformats.org/officeDocument/2006/relationships/tags" Target="../tags/tag60.xml"/><Relationship Id="rId1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87.xml"/><Relationship Id="rId21" Type="http://schemas.openxmlformats.org/officeDocument/2006/relationships/tags" Target="../tags/tag82.xml"/><Relationship Id="rId34" Type="http://schemas.openxmlformats.org/officeDocument/2006/relationships/tags" Target="../tags/tag95.xml"/><Relationship Id="rId42" Type="http://schemas.openxmlformats.org/officeDocument/2006/relationships/tags" Target="../tags/tag103.xml"/><Relationship Id="rId47" Type="http://schemas.openxmlformats.org/officeDocument/2006/relationships/tags" Target="../tags/tag108.xml"/><Relationship Id="rId50" Type="http://schemas.openxmlformats.org/officeDocument/2006/relationships/tags" Target="../tags/tag111.xml"/><Relationship Id="rId55" Type="http://schemas.openxmlformats.org/officeDocument/2006/relationships/tags" Target="../tags/tag116.xml"/><Relationship Id="rId63" Type="http://schemas.openxmlformats.org/officeDocument/2006/relationships/tags" Target="../tags/tag124.xml"/><Relationship Id="rId68" Type="http://schemas.openxmlformats.org/officeDocument/2006/relationships/image" Target="../media/image11.png"/><Relationship Id="rId7" Type="http://schemas.openxmlformats.org/officeDocument/2006/relationships/tags" Target="../tags/tag68.xml"/><Relationship Id="rId2" Type="http://schemas.openxmlformats.org/officeDocument/2006/relationships/tags" Target="../tags/tag63.xml"/><Relationship Id="rId16" Type="http://schemas.openxmlformats.org/officeDocument/2006/relationships/tags" Target="../tags/tag77.xml"/><Relationship Id="rId29" Type="http://schemas.openxmlformats.org/officeDocument/2006/relationships/tags" Target="../tags/tag90.xml"/><Relationship Id="rId11" Type="http://schemas.openxmlformats.org/officeDocument/2006/relationships/tags" Target="../tags/tag72.xml"/><Relationship Id="rId24" Type="http://schemas.openxmlformats.org/officeDocument/2006/relationships/tags" Target="../tags/tag85.xml"/><Relationship Id="rId32" Type="http://schemas.openxmlformats.org/officeDocument/2006/relationships/tags" Target="../tags/tag93.xml"/><Relationship Id="rId37" Type="http://schemas.openxmlformats.org/officeDocument/2006/relationships/tags" Target="../tags/tag98.xml"/><Relationship Id="rId40" Type="http://schemas.openxmlformats.org/officeDocument/2006/relationships/tags" Target="../tags/tag101.xml"/><Relationship Id="rId45" Type="http://schemas.openxmlformats.org/officeDocument/2006/relationships/tags" Target="../tags/tag106.xml"/><Relationship Id="rId53" Type="http://schemas.openxmlformats.org/officeDocument/2006/relationships/tags" Target="../tags/tag114.xml"/><Relationship Id="rId58" Type="http://schemas.openxmlformats.org/officeDocument/2006/relationships/tags" Target="../tags/tag119.xml"/><Relationship Id="rId66" Type="http://schemas.openxmlformats.org/officeDocument/2006/relationships/slideLayout" Target="../slideLayouts/slideLayout1.xml"/><Relationship Id="rId5" Type="http://schemas.openxmlformats.org/officeDocument/2006/relationships/tags" Target="../tags/tag66.xml"/><Relationship Id="rId61" Type="http://schemas.openxmlformats.org/officeDocument/2006/relationships/tags" Target="../tags/tag122.xml"/><Relationship Id="rId19" Type="http://schemas.openxmlformats.org/officeDocument/2006/relationships/tags" Target="../tags/tag80.xml"/><Relationship Id="rId14" Type="http://schemas.openxmlformats.org/officeDocument/2006/relationships/tags" Target="../tags/tag75.xml"/><Relationship Id="rId22" Type="http://schemas.openxmlformats.org/officeDocument/2006/relationships/tags" Target="../tags/tag83.xml"/><Relationship Id="rId27" Type="http://schemas.openxmlformats.org/officeDocument/2006/relationships/tags" Target="../tags/tag88.xml"/><Relationship Id="rId30" Type="http://schemas.openxmlformats.org/officeDocument/2006/relationships/tags" Target="../tags/tag91.xml"/><Relationship Id="rId35" Type="http://schemas.openxmlformats.org/officeDocument/2006/relationships/tags" Target="../tags/tag96.xml"/><Relationship Id="rId43" Type="http://schemas.openxmlformats.org/officeDocument/2006/relationships/tags" Target="../tags/tag104.xml"/><Relationship Id="rId48" Type="http://schemas.openxmlformats.org/officeDocument/2006/relationships/tags" Target="../tags/tag109.xml"/><Relationship Id="rId56" Type="http://schemas.openxmlformats.org/officeDocument/2006/relationships/tags" Target="../tags/tag117.xml"/><Relationship Id="rId64" Type="http://schemas.openxmlformats.org/officeDocument/2006/relationships/tags" Target="../tags/tag125.xml"/><Relationship Id="rId8" Type="http://schemas.openxmlformats.org/officeDocument/2006/relationships/tags" Target="../tags/tag69.xml"/><Relationship Id="rId51" Type="http://schemas.openxmlformats.org/officeDocument/2006/relationships/tags" Target="../tags/tag112.xml"/><Relationship Id="rId3" Type="http://schemas.openxmlformats.org/officeDocument/2006/relationships/tags" Target="../tags/tag64.xml"/><Relationship Id="rId12" Type="http://schemas.openxmlformats.org/officeDocument/2006/relationships/tags" Target="../tags/tag73.xml"/><Relationship Id="rId17" Type="http://schemas.openxmlformats.org/officeDocument/2006/relationships/tags" Target="../tags/tag78.xml"/><Relationship Id="rId25" Type="http://schemas.openxmlformats.org/officeDocument/2006/relationships/tags" Target="../tags/tag86.xml"/><Relationship Id="rId33" Type="http://schemas.openxmlformats.org/officeDocument/2006/relationships/tags" Target="../tags/tag94.xml"/><Relationship Id="rId38" Type="http://schemas.openxmlformats.org/officeDocument/2006/relationships/tags" Target="../tags/tag99.xml"/><Relationship Id="rId46" Type="http://schemas.openxmlformats.org/officeDocument/2006/relationships/tags" Target="../tags/tag107.xml"/><Relationship Id="rId59" Type="http://schemas.openxmlformats.org/officeDocument/2006/relationships/tags" Target="../tags/tag120.xml"/><Relationship Id="rId67" Type="http://schemas.openxmlformats.org/officeDocument/2006/relationships/notesSlide" Target="../notesSlides/notesSlide4.xml"/><Relationship Id="rId20" Type="http://schemas.openxmlformats.org/officeDocument/2006/relationships/tags" Target="../tags/tag81.xml"/><Relationship Id="rId41" Type="http://schemas.openxmlformats.org/officeDocument/2006/relationships/tags" Target="../tags/tag102.xml"/><Relationship Id="rId54" Type="http://schemas.openxmlformats.org/officeDocument/2006/relationships/tags" Target="../tags/tag115.xml"/><Relationship Id="rId62" Type="http://schemas.openxmlformats.org/officeDocument/2006/relationships/tags" Target="../tags/tag123.xml"/><Relationship Id="rId1" Type="http://schemas.openxmlformats.org/officeDocument/2006/relationships/tags" Target="../tags/tag62.xml"/><Relationship Id="rId6" Type="http://schemas.openxmlformats.org/officeDocument/2006/relationships/tags" Target="../tags/tag67.xml"/><Relationship Id="rId15" Type="http://schemas.openxmlformats.org/officeDocument/2006/relationships/tags" Target="../tags/tag76.xml"/><Relationship Id="rId23" Type="http://schemas.openxmlformats.org/officeDocument/2006/relationships/tags" Target="../tags/tag84.xml"/><Relationship Id="rId28" Type="http://schemas.openxmlformats.org/officeDocument/2006/relationships/tags" Target="../tags/tag89.xml"/><Relationship Id="rId36" Type="http://schemas.openxmlformats.org/officeDocument/2006/relationships/tags" Target="../tags/tag97.xml"/><Relationship Id="rId49" Type="http://schemas.openxmlformats.org/officeDocument/2006/relationships/tags" Target="../tags/tag110.xml"/><Relationship Id="rId57" Type="http://schemas.openxmlformats.org/officeDocument/2006/relationships/tags" Target="../tags/tag118.xml"/><Relationship Id="rId10" Type="http://schemas.openxmlformats.org/officeDocument/2006/relationships/tags" Target="../tags/tag71.xml"/><Relationship Id="rId31" Type="http://schemas.openxmlformats.org/officeDocument/2006/relationships/tags" Target="../tags/tag92.xml"/><Relationship Id="rId44" Type="http://schemas.openxmlformats.org/officeDocument/2006/relationships/tags" Target="../tags/tag105.xml"/><Relationship Id="rId52" Type="http://schemas.openxmlformats.org/officeDocument/2006/relationships/tags" Target="../tags/tag113.xml"/><Relationship Id="rId60" Type="http://schemas.openxmlformats.org/officeDocument/2006/relationships/tags" Target="../tags/tag121.xml"/><Relationship Id="rId65" Type="http://schemas.openxmlformats.org/officeDocument/2006/relationships/tags" Target="../tags/tag126.xml"/><Relationship Id="rId4" Type="http://schemas.openxmlformats.org/officeDocument/2006/relationships/tags" Target="../tags/tag65.xml"/><Relationship Id="rId9" Type="http://schemas.openxmlformats.org/officeDocument/2006/relationships/tags" Target="../tags/tag70.xml"/><Relationship Id="rId13" Type="http://schemas.openxmlformats.org/officeDocument/2006/relationships/tags" Target="../tags/tag74.xml"/><Relationship Id="rId18" Type="http://schemas.openxmlformats.org/officeDocument/2006/relationships/tags" Target="../tags/tag79.xml"/><Relationship Id="rId39" Type="http://schemas.openxmlformats.org/officeDocument/2006/relationships/tags" Target="../tags/tag1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g24df8fe9d82_0_160"/>
          <p:cNvPicPr preferRelativeResize="0"/>
          <p:nvPr>
            <p:custDataLst>
              <p:tags r:id="rId1"/>
            </p:custDataLst>
          </p:nvPr>
        </p:nvPicPr>
        <p:blipFill>
          <a:blip r:embed="rId31">
            <a:alphaModFix/>
          </a:blip>
          <a:stretch>
            <a:fillRect/>
          </a:stretch>
        </p:blipFill>
        <p:spPr>
          <a:xfrm>
            <a:off x="5220185" y="5633906"/>
            <a:ext cx="1099450" cy="763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g24df8fe9d82_0_160"/>
          <p:cNvPicPr preferRelativeResize="0"/>
          <p:nvPr>
            <p:custDataLst>
              <p:tags r:id="rId2"/>
            </p:custDataLst>
          </p:nvPr>
        </p:nvPicPr>
        <p:blipFill>
          <a:blip r:embed="rId31">
            <a:alphaModFix/>
          </a:blip>
          <a:stretch>
            <a:fillRect/>
          </a:stretch>
        </p:blipFill>
        <p:spPr>
          <a:xfrm>
            <a:off x="9036414" y="5098516"/>
            <a:ext cx="1099450" cy="763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4" name="Google Shape;434;g24df8fe9d82_0_160"/>
          <p:cNvCxnSpPr>
            <a:cxnSpLocks/>
          </p:cNvCxnSpPr>
          <p:nvPr>
            <p:custDataLst>
              <p:tags r:id="rId3"/>
            </p:custDataLst>
          </p:nvPr>
        </p:nvCxnSpPr>
        <p:spPr>
          <a:xfrm>
            <a:off x="9514538" y="3202229"/>
            <a:ext cx="0" cy="359393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D0BCE33-2B48-2074-4365-9C2BDA43255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869485" y="91921"/>
            <a:ext cx="10038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dirty="0">
                <a:solidFill>
                  <a:prstClr val="black"/>
                </a:solidFill>
                <a:latin typeface="Aptos" panose="02110004020202020204"/>
              </a:rPr>
              <a:t>Procédure de traitement des plaintes de NB Alpine Inc. (Ski NB), Code de conduite, CCUMS et autres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3B696F-48CB-C371-55D1-37A1874C3C6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381906" y="1020374"/>
            <a:ext cx="30064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>
                <a:solidFill>
                  <a:prstClr val="black"/>
                </a:solidFill>
                <a:latin typeface="Aptos" panose="02110004020202020204"/>
              </a:rPr>
              <a:t>Vous ne savez pas par où commencer? Pour discuter de votre problème et connaître vos options, contactez </a:t>
            </a:r>
            <a:r>
              <a:rPr lang="fr-CA" sz="1400" dirty="0">
                <a:solidFill>
                  <a:prstClr val="black"/>
                </a:solidFill>
                <a:latin typeface="Aptos" panose="02110004020202020204"/>
                <a:hlinkClick r:id="rId32"/>
              </a:rPr>
              <a:t>safezone@itpsport.ca</a:t>
            </a:r>
            <a:r>
              <a:rPr lang="fr-CA" sz="1400" dirty="0">
                <a:solidFill>
                  <a:prstClr val="black"/>
                </a:solidFill>
                <a:latin typeface="Aptos" panose="02110004020202020204"/>
              </a:rPr>
              <a:t>.</a:t>
            </a:r>
          </a:p>
          <a:p>
            <a:endParaRPr lang="en-CA" sz="1400" dirty="0">
              <a:solidFill>
                <a:prstClr val="black"/>
              </a:solidFill>
              <a:latin typeface="Aptos" panose="02110004020202020204"/>
            </a:endParaRPr>
          </a:p>
          <a:p>
            <a:endParaRPr lang="en-CA" dirty="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265578A-C947-F2F3-997D-02EEC595D42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33"/>
          <a:stretch>
            <a:fillRect/>
          </a:stretch>
        </p:blipFill>
        <p:spPr>
          <a:xfrm>
            <a:off x="5769910" y="722840"/>
            <a:ext cx="1758467" cy="1451354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582E301-F795-66FF-45D3-3EAE5092FF92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6986484" y="3544774"/>
            <a:ext cx="5040195" cy="1553742"/>
            <a:chOff x="3759733" y="1267731"/>
            <a:chExt cx="4060723" cy="1553742"/>
          </a:xfrm>
        </p:grpSpPr>
        <p:sp>
          <p:nvSpPr>
            <p:cNvPr id="19" name="Flowchart: Process 18">
              <a:extLst>
                <a:ext uri="{FF2B5EF4-FFF2-40B4-BE49-F238E27FC236}">
                  <a16:creationId xmlns:a16="http://schemas.microsoft.com/office/drawing/2014/main" id="{1F86D41B-BEAB-099C-B254-6AAD357D46AE}"/>
                </a:ext>
              </a:extLst>
            </p:cNvPr>
            <p:cNvSpPr/>
            <p:nvPr/>
          </p:nvSpPr>
          <p:spPr>
            <a:xfrm>
              <a:off x="3759733" y="1267731"/>
              <a:ext cx="4060723" cy="1161746"/>
            </a:xfrm>
            <a:prstGeom prst="flowChartProcess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9322885-E302-AA74-EBA3-01BE85F09036}"/>
                </a:ext>
              </a:extLst>
            </p:cNvPr>
            <p:cNvSpPr txBox="1"/>
            <p:nvPr/>
          </p:nvSpPr>
          <p:spPr>
            <a:xfrm>
              <a:off x="3801376" y="1284579"/>
              <a:ext cx="393290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rPr>
                <a:t>RÉCEPTION DES PLAINTES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hlinkClick r:id="rId34"/>
                </a:rPr>
                <a:t>https://www.sportnb.com/fr/mecanisme-de-traitement-des-plaintes-en-matiere-de-sport-securitaire-du-nouveau-brunswick/ </a:t>
              </a:r>
              <a:endParaRPr kumimoji="0" lang="en-CA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endParaRP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DAA68F3E-5B65-1CB3-6AD0-8A02A17968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5"/>
            <a:stretch>
              <a:fillRect/>
            </a:stretch>
          </p:blipFill>
          <p:spPr>
            <a:xfrm>
              <a:off x="4654642" y="1908135"/>
              <a:ext cx="1828958" cy="408467"/>
            </a:xfrm>
            <a:prstGeom prst="rect">
              <a:avLst/>
            </a:prstGeom>
          </p:spPr>
        </p:pic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382B024-22FD-3A7F-5A39-7624DEBB108F}"/>
                </a:ext>
              </a:extLst>
            </p:cNvPr>
            <p:cNvCxnSpPr>
              <a:cxnSpLocks/>
            </p:cNvCxnSpPr>
            <p:nvPr/>
          </p:nvCxnSpPr>
          <p:spPr>
            <a:xfrm>
              <a:off x="5529879" y="2429477"/>
              <a:ext cx="0" cy="391996"/>
            </a:xfrm>
            <a:prstGeom prst="line">
              <a:avLst/>
            </a:prstGeom>
            <a:ln w="28575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11FB55B-7C8C-17F4-5947-5B52A6BDB05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333287" y="2857097"/>
            <a:ext cx="2625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/>
              <a:t>Option 1 : médiation facilitée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F8924F-53A6-0857-88D1-C6B7F348845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837843" y="2867074"/>
            <a:ext cx="28976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/>
              <a:t>Option 2 : soutien réparateur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BFB89-57C9-B723-BBDB-2A7021409F8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902369" y="2914636"/>
            <a:ext cx="1986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/>
              <a:t>Plainte officielle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610C1F-6793-850B-339B-5337B0280FF6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36"/>
          <a:stretch>
            <a:fillRect/>
          </a:stretch>
        </p:blipFill>
        <p:spPr>
          <a:xfrm>
            <a:off x="5339479" y="4270993"/>
            <a:ext cx="631600" cy="96447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BAAFF74-FF32-47AA-46A9-11553A991296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333287" y="2788559"/>
            <a:ext cx="2187562" cy="44299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574A00-BA9B-D545-C110-8802D446711B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5710862" y="2773241"/>
            <a:ext cx="2282384" cy="44940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B807F2-2517-BF3D-0FD6-C0DEA7B4B7F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739160" y="2788559"/>
            <a:ext cx="1550755" cy="43409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62F12EA-985B-EC31-9F88-0870CD103250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 flipH="1">
            <a:off x="4383137" y="2163993"/>
            <a:ext cx="2187562" cy="60924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F17F90-A511-284A-8549-CDFD9F10D89B}"/>
              </a:ext>
            </a:extLst>
          </p:cNvPr>
          <p:cNvCxnSpPr>
            <a:cxnSpLocks/>
            <a:endCxn id="14" idx="0"/>
          </p:cNvCxnSpPr>
          <p:nvPr>
            <p:custDataLst>
              <p:tags r:id="rId16"/>
            </p:custDataLst>
          </p:nvPr>
        </p:nvCxnSpPr>
        <p:spPr>
          <a:xfrm>
            <a:off x="6570699" y="2163993"/>
            <a:ext cx="2943839" cy="6245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E6E9C4C-69D4-710A-7BB3-40BB529F0C4B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>
            <a:off x="6570699" y="2163993"/>
            <a:ext cx="0" cy="60924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F952562-197D-DA55-7F97-0E8D8380853F}"/>
              </a:ext>
            </a:extLst>
          </p:cNvPr>
          <p:cNvCxnSpPr>
            <a:cxnSpLocks/>
            <a:stCxn id="12" idx="2"/>
            <a:endCxn id="11" idx="0"/>
          </p:cNvCxnSpPr>
          <p:nvPr>
            <p:custDataLst>
              <p:tags r:id="rId18"/>
            </p:custDataLst>
          </p:nvPr>
        </p:nvCxnSpPr>
        <p:spPr>
          <a:xfrm>
            <a:off x="4427068" y="3231552"/>
            <a:ext cx="1228211" cy="103944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C73AE36-5E78-C5C6-224D-15BBA508D93A}"/>
              </a:ext>
            </a:extLst>
          </p:cNvPr>
          <p:cNvCxnSpPr>
            <a:cxnSpLocks/>
            <a:stCxn id="13" idx="2"/>
            <a:endCxn id="11" idx="0"/>
          </p:cNvCxnSpPr>
          <p:nvPr>
            <p:custDataLst>
              <p:tags r:id="rId19"/>
            </p:custDataLst>
          </p:nvPr>
        </p:nvCxnSpPr>
        <p:spPr>
          <a:xfrm flipH="1">
            <a:off x="5655279" y="3222650"/>
            <a:ext cx="1196775" cy="104834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0D3904E-8087-8ACD-719A-0EE708D7823B}"/>
              </a:ext>
            </a:extLst>
          </p:cNvPr>
          <p:cNvCxnSpPr>
            <a:cxnSpLocks/>
            <a:stCxn id="11" idx="2"/>
          </p:cNvCxnSpPr>
          <p:nvPr>
            <p:custDataLst>
              <p:tags r:id="rId20"/>
            </p:custDataLst>
          </p:nvPr>
        </p:nvCxnSpPr>
        <p:spPr>
          <a:xfrm>
            <a:off x="5655279" y="5235464"/>
            <a:ext cx="0" cy="4071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51">
            <a:extLst>
              <a:ext uri="{FF2B5EF4-FFF2-40B4-BE49-F238E27FC236}">
                <a16:creationId xmlns:a16="http://schemas.microsoft.com/office/drawing/2014/main" id="{EA173FA4-92AA-A81A-B18D-39300ADED158}"/>
              </a:ext>
            </a:extLst>
          </p:cNvPr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36"/>
          <a:stretch>
            <a:fillRect/>
          </a:stretch>
        </p:blipFill>
        <p:spPr>
          <a:xfrm>
            <a:off x="890469" y="285071"/>
            <a:ext cx="631600" cy="96447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78BB8488-BF79-B5EA-17EA-D3AA5ADFFC9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36414" y="6229851"/>
            <a:ext cx="1099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/>
              <a:t>Page suivante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1438113-70E1-D186-FA54-17FB0EE1F78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93290" y="2669926"/>
            <a:ext cx="2749984" cy="6092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44E1694-3C0E-58CC-7BB8-0411690E832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67022" y="2623752"/>
            <a:ext cx="262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/>
              <a:t>Autre  : Ski NB n’a pas respecté ses règlements administratifs ou ses politiques</a:t>
            </a:r>
          </a:p>
          <a:p>
            <a:endParaRPr lang="en-CA" sz="1200" dirty="0"/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922CDFE2-DFCF-2948-24CF-68620DAE1964}"/>
              </a:ext>
            </a:extLst>
          </p:cNvPr>
          <p:cNvPicPr>
            <a:picLocks noChangeAspect="1"/>
          </p:cNvPicPr>
          <p:nvPr>
            <p:custDataLst>
              <p:tags r:id="rId25"/>
            </p:custDataLst>
          </p:nvPr>
        </p:nvPicPr>
        <p:blipFill>
          <a:blip r:embed="rId36"/>
          <a:stretch>
            <a:fillRect/>
          </a:stretch>
        </p:blipFill>
        <p:spPr>
          <a:xfrm>
            <a:off x="1237885" y="4012841"/>
            <a:ext cx="631600" cy="964471"/>
          </a:xfrm>
          <a:prstGeom prst="rect">
            <a:avLst/>
          </a:prstGeom>
        </p:spPr>
      </p:pic>
      <p:cxnSp>
        <p:nvCxnSpPr>
          <p:cNvPr id="386" name="Straight Arrow Connector 385">
            <a:extLst>
              <a:ext uri="{FF2B5EF4-FFF2-40B4-BE49-F238E27FC236}">
                <a16:creationId xmlns:a16="http://schemas.microsoft.com/office/drawing/2014/main" id="{BC0F2A2A-FA49-58F6-D8A0-C31FB902336B}"/>
              </a:ext>
            </a:extLst>
          </p:cNvPr>
          <p:cNvCxnSpPr>
            <a:cxnSpLocks/>
          </p:cNvCxnSpPr>
          <p:nvPr>
            <p:custDataLst>
              <p:tags r:id="rId26"/>
            </p:custDataLst>
          </p:nvPr>
        </p:nvCxnSpPr>
        <p:spPr>
          <a:xfrm>
            <a:off x="1553685" y="3279174"/>
            <a:ext cx="0" cy="73149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Off-page Connector 2">
            <a:extLst>
              <a:ext uri="{FF2B5EF4-FFF2-40B4-BE49-F238E27FC236}">
                <a16:creationId xmlns:a16="http://schemas.microsoft.com/office/drawing/2014/main" id="{C9415A52-8506-2E55-8A0C-1CB0B356913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735481" y="6183511"/>
            <a:ext cx="1554433" cy="615900"/>
          </a:xfrm>
          <a:prstGeom prst="flowChartOffpageConnector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" name="Google Shape;434;g24df8fe9d82_0_160">
            <a:extLst>
              <a:ext uri="{FF2B5EF4-FFF2-40B4-BE49-F238E27FC236}">
                <a16:creationId xmlns:a16="http://schemas.microsoft.com/office/drawing/2014/main" id="{D09148CC-E9F6-6F78-C396-E7F76321E31F}"/>
              </a:ext>
            </a:extLst>
          </p:cNvPr>
          <p:cNvCxnSpPr>
            <a:cxnSpLocks/>
          </p:cNvCxnSpPr>
          <p:nvPr>
            <p:custDataLst>
              <p:tags r:id="rId28"/>
            </p:custDataLst>
          </p:nvPr>
        </p:nvCxnSpPr>
        <p:spPr>
          <a:xfrm>
            <a:off x="9429103" y="5813960"/>
            <a:ext cx="0" cy="359393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6">
          <a:extLst>
            <a:ext uri="{FF2B5EF4-FFF2-40B4-BE49-F238E27FC236}">
              <a16:creationId xmlns:a16="http://schemas.microsoft.com/office/drawing/2014/main" id="{58CE6933-778E-9629-4446-DD6D1A18B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g24df8fe9d82_0_160">
            <a:extLst>
              <a:ext uri="{FF2B5EF4-FFF2-40B4-BE49-F238E27FC236}">
                <a16:creationId xmlns:a16="http://schemas.microsoft.com/office/drawing/2014/main" id="{6F8CD7D6-D0B2-5FCE-9D22-411A0C4C4497}"/>
              </a:ext>
            </a:extLst>
          </p:cNvPr>
          <p:cNvPicPr preferRelativeResize="0"/>
          <p:nvPr>
            <p:custDataLst>
              <p:tags r:id="rId1"/>
            </p:custDataLst>
          </p:nvPr>
        </p:nvPicPr>
        <p:blipFill>
          <a:blip r:embed="rId26">
            <a:alphaModFix/>
          </a:blip>
          <a:stretch>
            <a:fillRect/>
          </a:stretch>
        </p:blipFill>
        <p:spPr>
          <a:xfrm>
            <a:off x="5457784" y="2372410"/>
            <a:ext cx="1099450" cy="763350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g24df8fe9d82_0_160">
            <a:extLst>
              <a:ext uri="{FF2B5EF4-FFF2-40B4-BE49-F238E27FC236}">
                <a16:creationId xmlns:a16="http://schemas.microsoft.com/office/drawing/2014/main" id="{66F0A5B9-F41D-17FE-1539-9B939756961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400802" y="3256091"/>
            <a:ext cx="2350544" cy="50472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4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Violation du </a:t>
            </a:r>
            <a:r>
              <a:rPr kumimoji="0" lang="fr-CA" sz="1400" b="0" i="1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Code de conduite </a:t>
            </a:r>
            <a:r>
              <a:rPr kumimoji="0" lang="fr-CA" sz="14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du CCUMS</a:t>
            </a:r>
          </a:p>
        </p:txBody>
      </p:sp>
      <p:sp>
        <p:nvSpPr>
          <p:cNvPr id="422" name="Google Shape;422;g24df8fe9d82_0_160">
            <a:extLst>
              <a:ext uri="{FF2B5EF4-FFF2-40B4-BE49-F238E27FC236}">
                <a16:creationId xmlns:a16="http://schemas.microsoft.com/office/drawing/2014/main" id="{901E6125-E243-F90F-C7FE-F2D21705DAA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693577" y="3292811"/>
            <a:ext cx="1700700" cy="565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4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Violation du </a:t>
            </a:r>
            <a:r>
              <a:rPr kumimoji="0" lang="fr-CA" sz="1400" b="0" i="1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Code de conduite</a:t>
            </a:r>
          </a:p>
        </p:txBody>
      </p:sp>
      <p:sp>
        <p:nvSpPr>
          <p:cNvPr id="423" name="Google Shape;423;g24df8fe9d82_0_160">
            <a:extLst>
              <a:ext uri="{FF2B5EF4-FFF2-40B4-BE49-F238E27FC236}">
                <a16:creationId xmlns:a16="http://schemas.microsoft.com/office/drawing/2014/main" id="{D9ACC61B-305E-A38F-1A27-2E24F0B3092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182552" y="4385286"/>
            <a:ext cx="1012200" cy="636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4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Infraction mineure</a:t>
            </a:r>
          </a:p>
        </p:txBody>
      </p:sp>
      <p:sp>
        <p:nvSpPr>
          <p:cNvPr id="424" name="Google Shape;424;g24df8fe9d82_0_160">
            <a:extLst>
              <a:ext uri="{FF2B5EF4-FFF2-40B4-BE49-F238E27FC236}">
                <a16:creationId xmlns:a16="http://schemas.microsoft.com/office/drawing/2014/main" id="{1A6C1144-343A-C0B4-6BA4-36E0C7E1DBE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845864" y="4385286"/>
            <a:ext cx="1015200" cy="615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4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Infraction grave</a:t>
            </a:r>
          </a:p>
        </p:txBody>
      </p:sp>
      <p:pic>
        <p:nvPicPr>
          <p:cNvPr id="425" name="Google Shape;425;g24df8fe9d82_0_160">
            <a:extLst>
              <a:ext uri="{FF2B5EF4-FFF2-40B4-BE49-F238E27FC236}">
                <a16:creationId xmlns:a16="http://schemas.microsoft.com/office/drawing/2014/main" id="{34EC817D-2293-DF5A-499E-956F59265CA9}"/>
              </a:ext>
            </a:extLst>
          </p:cNvPr>
          <p:cNvPicPr preferRelativeResize="0"/>
          <p:nvPr>
            <p:custDataLst>
              <p:tags r:id="rId6"/>
            </p:custDataLst>
          </p:nvPr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105832" y="4381561"/>
            <a:ext cx="1099450" cy="763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8" name="Google Shape;428;g24df8fe9d82_0_160">
            <a:extLst>
              <a:ext uri="{FF2B5EF4-FFF2-40B4-BE49-F238E27FC236}">
                <a16:creationId xmlns:a16="http://schemas.microsoft.com/office/drawing/2014/main" id="{CC0AF080-E83E-12E2-F801-9C5DB7D16824}"/>
              </a:ext>
            </a:extLst>
          </p:cNvPr>
          <p:cNvCxnSpPr>
            <a:cxnSpLocks/>
            <a:endCxn id="422" idx="0"/>
          </p:cNvCxnSpPr>
          <p:nvPr>
            <p:custDataLst>
              <p:tags r:id="rId7"/>
            </p:custDataLst>
          </p:nvPr>
        </p:nvCxnSpPr>
        <p:spPr>
          <a:xfrm flipH="1">
            <a:off x="4543927" y="2899480"/>
            <a:ext cx="857426" cy="393331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9" name="Google Shape;429;g24df8fe9d82_0_160">
            <a:extLst>
              <a:ext uri="{FF2B5EF4-FFF2-40B4-BE49-F238E27FC236}">
                <a16:creationId xmlns:a16="http://schemas.microsoft.com/office/drawing/2014/main" id="{31DD65FF-9F56-84DC-FE22-B3D2FD234F6B}"/>
              </a:ext>
            </a:extLst>
          </p:cNvPr>
          <p:cNvCxnSpPr>
            <a:cxnSpLocks/>
            <a:endCxn id="421" idx="0"/>
          </p:cNvCxnSpPr>
          <p:nvPr>
            <p:custDataLst>
              <p:tags r:id="rId8"/>
            </p:custDataLst>
          </p:nvPr>
        </p:nvCxnSpPr>
        <p:spPr>
          <a:xfrm>
            <a:off x="6561481" y="2909340"/>
            <a:ext cx="1014593" cy="346751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0" name="Google Shape;430;g24df8fe9d82_0_160">
            <a:extLst>
              <a:ext uri="{FF2B5EF4-FFF2-40B4-BE49-F238E27FC236}">
                <a16:creationId xmlns:a16="http://schemas.microsoft.com/office/drawing/2014/main" id="{8F01D2D1-E2A3-BD97-CABB-428C6E8A9543}"/>
              </a:ext>
            </a:extLst>
          </p:cNvPr>
          <p:cNvCxnSpPr>
            <a:stCxn id="422" idx="2"/>
            <a:endCxn id="423" idx="0"/>
          </p:cNvCxnSpPr>
          <p:nvPr>
            <p:custDataLst>
              <p:tags r:id="rId9"/>
            </p:custDataLst>
          </p:nvPr>
        </p:nvCxnSpPr>
        <p:spPr>
          <a:xfrm flipH="1">
            <a:off x="3688627" y="3858011"/>
            <a:ext cx="855300" cy="527400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1" name="Google Shape;431;g24df8fe9d82_0_160">
            <a:extLst>
              <a:ext uri="{FF2B5EF4-FFF2-40B4-BE49-F238E27FC236}">
                <a16:creationId xmlns:a16="http://schemas.microsoft.com/office/drawing/2014/main" id="{FF0E0A7E-E258-4585-3DE2-3B330AC8610E}"/>
              </a:ext>
            </a:extLst>
          </p:cNvPr>
          <p:cNvCxnSpPr>
            <a:stCxn id="422" idx="2"/>
            <a:endCxn id="424" idx="0"/>
          </p:cNvCxnSpPr>
          <p:nvPr>
            <p:custDataLst>
              <p:tags r:id="rId10"/>
            </p:custDataLst>
          </p:nvPr>
        </p:nvCxnSpPr>
        <p:spPr>
          <a:xfrm>
            <a:off x="4543927" y="3858011"/>
            <a:ext cx="809400" cy="527400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34" name="Google Shape;434;g24df8fe9d82_0_160">
            <a:extLst>
              <a:ext uri="{FF2B5EF4-FFF2-40B4-BE49-F238E27FC236}">
                <a16:creationId xmlns:a16="http://schemas.microsoft.com/office/drawing/2014/main" id="{E5060501-2D26-F546-14F7-2EA52A79FC0B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7653082" y="3760986"/>
            <a:ext cx="0" cy="620400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35" name="Google Shape;435;g24df8fe9d82_0_160">
            <a:extLst>
              <a:ext uri="{FF2B5EF4-FFF2-40B4-BE49-F238E27FC236}">
                <a16:creationId xmlns:a16="http://schemas.microsoft.com/office/drawing/2014/main" id="{C34581F3-527D-AB59-B830-00622D41449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640377" y="5701161"/>
            <a:ext cx="1012200" cy="636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400" b="1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CLUB Ski NB*</a:t>
            </a:r>
          </a:p>
        </p:txBody>
      </p:sp>
      <p:cxnSp>
        <p:nvCxnSpPr>
          <p:cNvPr id="436" name="Google Shape;436;g24df8fe9d82_0_160">
            <a:extLst>
              <a:ext uri="{FF2B5EF4-FFF2-40B4-BE49-F238E27FC236}">
                <a16:creationId xmlns:a16="http://schemas.microsoft.com/office/drawing/2014/main" id="{33C3448B-5F54-7E38-83A7-8C785708542C}"/>
              </a:ext>
            </a:extLst>
          </p:cNvPr>
          <p:cNvCxnSpPr>
            <a:stCxn id="423" idx="2"/>
            <a:endCxn id="435" idx="0"/>
          </p:cNvCxnSpPr>
          <p:nvPr>
            <p:custDataLst>
              <p:tags r:id="rId13"/>
            </p:custDataLst>
          </p:nvPr>
        </p:nvCxnSpPr>
        <p:spPr>
          <a:xfrm flipH="1">
            <a:off x="2146352" y="5021886"/>
            <a:ext cx="1542300" cy="679200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37" name="Google Shape;437;g24df8fe9d82_0_160">
            <a:extLst>
              <a:ext uri="{FF2B5EF4-FFF2-40B4-BE49-F238E27FC236}">
                <a16:creationId xmlns:a16="http://schemas.microsoft.com/office/drawing/2014/main" id="{EA0DE481-C31C-0862-0E49-BEC004469CC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7105827" y="5566761"/>
            <a:ext cx="4485000" cy="4527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*Lorsque le défendeur est membre du club et que celui-ci dispose </a:t>
            </a:r>
            <a:r>
              <a:rPr kumimoji="0" lang="fr-CA" sz="10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d’une politique en matière de discipline et des plaintes adéquate pour </a:t>
            </a:r>
            <a:r>
              <a:rPr kumimoji="0" lang="fr-CA" sz="10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rPr>
              <a:t>gérer la 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/>
                <a:sym typeface="Arial"/>
              </a:rPr>
              <a:t>situation.</a:t>
            </a: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CA" sz="10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Les décisions, le cas échéant, peuvent faire l’objet d’un appel conformément à la </a:t>
            </a:r>
            <a:r>
              <a:rPr kumimoji="0" lang="fr-CA" sz="1000" b="0" i="1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Politique en matière d’appels </a:t>
            </a:r>
            <a:r>
              <a:rPr kumimoji="0" lang="fr-CA" sz="1000" b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de Ski NB</a:t>
            </a:r>
            <a:r>
              <a:rPr kumimoji="0" lang="fr-CA" sz="10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7DB105-789B-E400-DEED-75728EB408A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2057193" y="165993"/>
            <a:ext cx="9585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dirty="0">
                <a:solidFill>
                  <a:prstClr val="black"/>
                </a:solidFill>
                <a:latin typeface="Aptos" panose="02110004020202020204"/>
              </a:rPr>
              <a:t>Code de conduite de Ski NB et triage des plaints en vertu du CCUMS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C1C140-79DB-7ECE-D910-E94D7872EE7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669782" y="738340"/>
            <a:ext cx="8921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>
                <a:solidFill>
                  <a:prstClr val="black"/>
                </a:solidFill>
                <a:latin typeface="Aptos" panose="02110004020202020204"/>
              </a:rPr>
              <a:t>Toutes les infractions au programme Sport sécuritaire (CCUMS) devraient être signalées au prestataire tiers indépendant de Ski NB par l’entremise de Sport NB à </a:t>
            </a:r>
            <a:r>
              <a:rPr lang="fr-CA" sz="1200" dirty="0">
                <a:solidFill>
                  <a:prstClr val="black"/>
                </a:solidFill>
                <a:latin typeface="Aptos" panose="02110004020202020204"/>
                <a:hlinkClick r:id="rId27"/>
              </a:rPr>
              <a:t> https://app.integritycounts.ca/org/itpsport</a:t>
            </a:r>
            <a:r>
              <a:rPr lang="fr-CA" sz="1200" dirty="0">
                <a:solidFill>
                  <a:prstClr val="black"/>
                </a:solidFill>
                <a:latin typeface="Aptos" panose="02110004020202020204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AEC215-C0AA-51F1-8B9C-F53F28CCE91C}"/>
              </a:ext>
            </a:extLst>
          </p:cNvPr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28"/>
          <a:stretch>
            <a:fillRect/>
          </a:stretch>
        </p:blipFill>
        <p:spPr>
          <a:xfrm>
            <a:off x="4166385" y="5704915"/>
            <a:ext cx="563929" cy="861135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B79C51A-28D8-ED45-AB54-38A00F1A7173}"/>
              </a:ext>
            </a:extLst>
          </p:cNvPr>
          <p:cNvCxnSpPr>
            <a:cxnSpLocks/>
            <a:stCxn id="6" idx="2"/>
          </p:cNvCxnSpPr>
          <p:nvPr>
            <p:custDataLst>
              <p:tags r:id="rId18"/>
            </p:custDataLst>
          </p:nvPr>
        </p:nvCxnSpPr>
        <p:spPr>
          <a:xfrm>
            <a:off x="5689711" y="2041798"/>
            <a:ext cx="9921" cy="394642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Flowchart: Off-page Connector 5">
            <a:extLst>
              <a:ext uri="{FF2B5EF4-FFF2-40B4-BE49-F238E27FC236}">
                <a16:creationId xmlns:a16="http://schemas.microsoft.com/office/drawing/2014/main" id="{F4C3C975-C370-CED2-41E8-DD5DBC46319F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5139986" y="1425898"/>
            <a:ext cx="1099450" cy="615900"/>
          </a:xfrm>
          <a:prstGeom prst="flowChartOffpageConnector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C7BB3-862D-B881-C355-C24EF75BFBA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142639" y="1463263"/>
            <a:ext cx="994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/>
              <a:t>Page précédente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3E381A-6E32-244A-606A-40DDCEFCB33D}"/>
              </a:ext>
            </a:extLst>
          </p:cNvPr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8"/>
          <a:stretch>
            <a:fillRect/>
          </a:stretch>
        </p:blipFill>
        <p:spPr>
          <a:xfrm>
            <a:off x="1087114" y="179049"/>
            <a:ext cx="631600" cy="964471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B73BA5C-7048-FB71-22E4-DC77C0EE4D15}"/>
              </a:ext>
            </a:extLst>
          </p:cNvPr>
          <p:cNvCxnSpPr>
            <a:stCxn id="423" idx="2"/>
            <a:endCxn id="5" idx="0"/>
          </p:cNvCxnSpPr>
          <p:nvPr>
            <p:custDataLst>
              <p:tags r:id="rId22"/>
            </p:custDataLst>
          </p:nvPr>
        </p:nvCxnSpPr>
        <p:spPr>
          <a:xfrm>
            <a:off x="3688652" y="5021886"/>
            <a:ext cx="759698" cy="68302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757139-D6D1-2B77-223B-F6695DD7DC5C}"/>
              </a:ext>
            </a:extLst>
          </p:cNvPr>
          <p:cNvCxnSpPr>
            <a:stCxn id="424" idx="2"/>
            <a:endCxn id="5" idx="0"/>
          </p:cNvCxnSpPr>
          <p:nvPr>
            <p:custDataLst>
              <p:tags r:id="rId23"/>
            </p:custDataLst>
          </p:nvPr>
        </p:nvCxnSpPr>
        <p:spPr>
          <a:xfrm flipH="1">
            <a:off x="4448350" y="5001186"/>
            <a:ext cx="905114" cy="70372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564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6">
          <a:extLst>
            <a:ext uri="{FF2B5EF4-FFF2-40B4-BE49-F238E27FC236}">
              <a16:creationId xmlns:a16="http://schemas.microsoft.com/office/drawing/2014/main" id="{E6168A1E-3F0B-F8B5-50BA-C3D2BAB21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g24df8fe9d82_0_160">
            <a:extLst>
              <a:ext uri="{FF2B5EF4-FFF2-40B4-BE49-F238E27FC236}">
                <a16:creationId xmlns:a16="http://schemas.microsoft.com/office/drawing/2014/main" id="{08201B82-928D-A531-CA02-2A8F7456D1EB}"/>
              </a:ext>
            </a:extLst>
          </p:cNvPr>
          <p:cNvPicPr preferRelativeResize="0"/>
          <p:nvPr>
            <p:custDataLst>
              <p:tags r:id="rId1"/>
            </p:custDataLst>
          </p:nvPr>
        </p:nvPicPr>
        <p:blipFill>
          <a:blip r:embed="rId13">
            <a:alphaModFix/>
          </a:blip>
          <a:stretch>
            <a:fillRect/>
          </a:stretch>
        </p:blipFill>
        <p:spPr>
          <a:xfrm>
            <a:off x="5200521" y="7589225"/>
            <a:ext cx="1099450" cy="7633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3999286-7E8C-E343-F9F4-29349B3E936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673420" y="876963"/>
            <a:ext cx="8357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1400" dirty="0">
              <a:solidFill>
                <a:prstClr val="black"/>
              </a:solidFill>
              <a:latin typeface="Aptos" panose="02110004020202020204"/>
            </a:endParaRPr>
          </a:p>
          <a:p>
            <a:endParaRPr lang="en-CA" dirty="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D0468D8-EAC5-5396-9380-D88C2BAE0196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4871012" y="178646"/>
            <a:ext cx="1487934" cy="1228069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F9BE9009-DABF-D82C-60D9-76128BDDE72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890469" y="285071"/>
            <a:ext cx="631600" cy="9644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046AA9-8231-C889-7F6E-F3AD32E5724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65050" y="1406715"/>
            <a:ext cx="10970392" cy="3498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  <a:buNone/>
            </a:pPr>
            <a:r>
              <a:rPr lang="en-US" sz="1200" b="1" i="0" dirty="0">
                <a:solidFill>
                  <a:srgbClr val="003954"/>
                </a:solidFill>
                <a:effectLst/>
                <a:latin typeface="+mj-lt"/>
              </a:rPr>
              <a:t>CE QUE PROPOSE SAFEZONE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CA" sz="1200" i="0" dirty="0">
                <a:solidFill>
                  <a:srgbClr val="1D1D1B"/>
                </a:solidFill>
                <a:effectLst/>
                <a:latin typeface="+mj-lt"/>
              </a:rPr>
              <a:t>Un espace confidentiel et sans jugement où vous pouvez </a:t>
            </a:r>
            <a:r>
              <a:rPr lang="fr-CA" sz="1200" dirty="0">
                <a:solidFill>
                  <a:srgbClr val="1D1D1B"/>
                </a:solidFill>
                <a:latin typeface="+mj-lt"/>
              </a:rPr>
              <a:t>exprimer </a:t>
            </a:r>
            <a:r>
              <a:rPr lang="fr-CA" sz="1200" i="0" dirty="0">
                <a:solidFill>
                  <a:srgbClr val="1D1D1B"/>
                </a:solidFill>
                <a:effectLst/>
                <a:latin typeface="+mj-lt"/>
              </a:rPr>
              <a:t>vos préoccupations et poser des questions. 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CA" sz="1200" i="0" dirty="0">
                <a:solidFill>
                  <a:srgbClr val="1D1D1B"/>
                </a:solidFill>
                <a:effectLst/>
                <a:latin typeface="+mj-lt"/>
              </a:rPr>
              <a:t>Une occasion de discuter des difficultés que vous avez connues ou dont vous avez été témoin. Veuillez noter que l’accès à des professionnels de la santé mentale ou à d’autres formes de soutien similaires n’est pas inclus. 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CA" sz="1200" i="0" dirty="0">
                <a:solidFill>
                  <a:srgbClr val="1D1D1B"/>
                </a:solidFill>
                <a:effectLst/>
                <a:latin typeface="+mj-lt"/>
              </a:rPr>
              <a:t>Des conseils sur les options offertes et un soutien pour vous aider à comprendre les prochaines étapes possibles. 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CA" sz="1200" i="0" dirty="0">
                <a:solidFill>
                  <a:srgbClr val="1D1D1B"/>
                </a:solidFill>
                <a:effectLst/>
                <a:latin typeface="+mj-lt"/>
              </a:rPr>
              <a:t>Des renseignements sur les processus de traitement des plaintes, la compétence et les ressources supplémentaires du Mécanisme de traitement des plaintes en matière de sport sécuritaire du Nouveau-Brunswick (MTPSSNB). </a:t>
            </a:r>
            <a:r>
              <a:rPr lang="en-US" sz="1200" i="0" dirty="0">
                <a:solidFill>
                  <a:srgbClr val="1D1D1B"/>
                </a:solidFill>
                <a:effectLst/>
                <a:latin typeface="+mj-lt"/>
              </a:rPr>
              <a:t> </a:t>
            </a:r>
          </a:p>
          <a:p>
            <a:pPr algn="l"/>
            <a:endParaRPr lang="en-US" sz="1200" b="0" i="0" dirty="0">
              <a:solidFill>
                <a:srgbClr val="1D1D1B"/>
              </a:solidFill>
              <a:effectLst/>
              <a:latin typeface="+mj-lt"/>
            </a:endParaRPr>
          </a:p>
          <a:p>
            <a:pPr algn="l">
              <a:spcAft>
                <a:spcPts val="1275"/>
              </a:spcAft>
              <a:buNone/>
            </a:pPr>
            <a:r>
              <a:rPr lang="fr-CA" sz="1200" b="0" i="0" dirty="0">
                <a:solidFill>
                  <a:srgbClr val="1D1D1B"/>
                </a:solidFill>
                <a:effectLst/>
                <a:latin typeface="+mj-lt"/>
              </a:rPr>
              <a:t>Options de résolution :</a:t>
            </a:r>
          </a:p>
          <a:p>
            <a:pPr algn="l">
              <a:spcAft>
                <a:spcPts val="1275"/>
              </a:spcAft>
              <a:buNone/>
            </a:pPr>
            <a:r>
              <a:rPr lang="fr-CA" sz="1200" dirty="0">
                <a:solidFill>
                  <a:srgbClr val="1D1D1B"/>
                </a:solidFill>
                <a:latin typeface="+mj-lt"/>
              </a:rPr>
              <a:t>1. </a:t>
            </a:r>
            <a:r>
              <a:rPr lang="fr-CA" sz="1200" b="0" i="0" dirty="0">
                <a:solidFill>
                  <a:srgbClr val="1D1D1B"/>
                </a:solidFill>
                <a:effectLst/>
                <a:latin typeface="+mj-lt"/>
              </a:rPr>
              <a:t>Médiation facilitée : jusqu’à trois (3) heures. Séance structurée et neutre. Préparation préalable à la médiation et suivi après la séance.</a:t>
            </a:r>
          </a:p>
          <a:p>
            <a:pPr algn="l">
              <a:spcAft>
                <a:spcPts val="1275"/>
              </a:spcAft>
              <a:buNone/>
            </a:pPr>
            <a:r>
              <a:rPr lang="en-US" sz="1200" b="0" i="0" dirty="0">
                <a:solidFill>
                  <a:srgbClr val="1D1D1B"/>
                </a:solidFill>
                <a:effectLst/>
                <a:latin typeface="+mj-lt"/>
              </a:rPr>
              <a:t>2. </a:t>
            </a:r>
            <a:r>
              <a:rPr lang="fr-CA" sz="1200" b="0" i="0" dirty="0">
                <a:solidFill>
                  <a:srgbClr val="1D1D1B"/>
                </a:solidFill>
                <a:effectLst/>
                <a:latin typeface="+mj-lt"/>
              </a:rPr>
              <a:t>Soutien réparateur : </a:t>
            </a:r>
            <a:r>
              <a:rPr lang="fr-CA" sz="1200" dirty="0">
                <a:solidFill>
                  <a:srgbClr val="1D1D1B"/>
                </a:solidFill>
                <a:latin typeface="+mj-lt"/>
              </a:rPr>
              <a:t>j</a:t>
            </a:r>
            <a:r>
              <a:rPr lang="fr-CA" sz="1200" b="0" i="0" dirty="0">
                <a:solidFill>
                  <a:srgbClr val="1D1D1B"/>
                </a:solidFill>
                <a:effectLst/>
                <a:latin typeface="+mj-lt"/>
              </a:rPr>
              <a:t>usqu’à </a:t>
            </a:r>
            <a:r>
              <a:rPr lang="fr-CA" sz="1200" dirty="0">
                <a:solidFill>
                  <a:srgbClr val="1D1D1B"/>
                </a:solidFill>
                <a:latin typeface="+mj-lt"/>
              </a:rPr>
              <a:t>cinq </a:t>
            </a:r>
            <a:r>
              <a:rPr lang="en-US" sz="1200" dirty="0">
                <a:solidFill>
                  <a:srgbClr val="1D1D1B"/>
                </a:solidFill>
                <a:latin typeface="+mj-lt"/>
              </a:rPr>
              <a:t>(5)</a:t>
            </a:r>
            <a:r>
              <a:rPr lang="en-US" sz="1200" b="0" i="0" dirty="0">
                <a:solidFill>
                  <a:srgbClr val="1D1D1B"/>
                </a:solidFill>
                <a:effectLst/>
                <a:latin typeface="+mj-lt"/>
              </a:rPr>
              <a:t> heures. Travail individuel ou en groupe. Accent mis sur la guérison à long terme, la résolution et le </a:t>
            </a:r>
            <a:r>
              <a:rPr lang="fr-CA" sz="1200" b="0" i="0" dirty="0">
                <a:solidFill>
                  <a:srgbClr val="1D1D1B"/>
                </a:solidFill>
                <a:effectLst/>
                <a:latin typeface="+mj-lt"/>
              </a:rPr>
              <a:t>bouclage définitif.</a:t>
            </a:r>
          </a:p>
          <a:p>
            <a:pPr algn="l">
              <a:spcAft>
                <a:spcPts val="1275"/>
              </a:spcAft>
              <a:buNone/>
            </a:pPr>
            <a:r>
              <a:rPr lang="fr-CA" sz="1200" dirty="0">
                <a:solidFill>
                  <a:prstClr val="black"/>
                </a:solidFill>
                <a:latin typeface="+mj-lt"/>
              </a:rPr>
              <a:t>Pour discuter de votre préoccupation et comprendre vos options, envoyez </a:t>
            </a:r>
            <a:r>
              <a:rPr lang="en-CA" sz="1200" dirty="0">
                <a:solidFill>
                  <a:prstClr val="black"/>
                </a:solidFill>
                <a:latin typeface="+mj-lt"/>
              </a:rPr>
              <a:t>un courriel à</a:t>
            </a:r>
            <a:r>
              <a:rPr lang="en-CA" sz="1200" dirty="0">
                <a:solidFill>
                  <a:prstClr val="black"/>
                </a:solidFill>
                <a:latin typeface="+mj-lt"/>
                <a:hlinkClick r:id="rId16"/>
              </a:rPr>
              <a:t> safezone@itpsport.ca</a:t>
            </a:r>
            <a:r>
              <a:rPr lang="en-US" sz="1200" b="0" i="0" dirty="0">
                <a:solidFill>
                  <a:srgbClr val="1D1D1B"/>
                </a:solidFill>
                <a:effectLst/>
                <a:latin typeface="+mj-lt"/>
              </a:rPr>
              <a:t>.</a:t>
            </a:r>
            <a:r>
              <a:rPr lang="en-CA" sz="1200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>
              <a:buNone/>
            </a:pPr>
            <a:br>
              <a:rPr lang="en-US" sz="1200" dirty="0">
                <a:latin typeface="+mj-lt"/>
              </a:rPr>
            </a:br>
            <a:endParaRPr lang="en-US" sz="1200" dirty="0">
              <a:latin typeface="+mj-lt"/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FEB1A5D5-90F3-DD56-600C-B23C4587B5D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400657" y="4308432"/>
            <a:ext cx="5047925" cy="254956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A1CAF73-2AC0-5BB1-D2C7-71FD8DF80704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361765" y="4674010"/>
            <a:ext cx="1417807" cy="28526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700" dirty="0">
                <a:solidFill>
                  <a:schemeClr val="tx1"/>
                </a:solidFill>
              </a:rPr>
              <a:t>Option 1 : médiation facilitée</a:t>
            </a:r>
            <a:endParaRPr lang="en-CA" sz="7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89F67-D447-191E-4193-33340806C6F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4819426" y="4674009"/>
            <a:ext cx="1417807" cy="28526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700" dirty="0">
                <a:solidFill>
                  <a:schemeClr val="tx1"/>
                </a:solidFill>
              </a:rPr>
              <a:t>Option 2 : soutien restaurateur</a:t>
            </a:r>
            <a:endParaRPr lang="en-CA" sz="7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8EBC09-41B2-77D5-DB66-434B6933B81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648227" y="4674009"/>
            <a:ext cx="930536" cy="285267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sz="700" dirty="0">
                <a:solidFill>
                  <a:schemeClr val="tx1"/>
                </a:solidFill>
              </a:rPr>
              <a:t>Plainte officielle</a:t>
            </a:r>
            <a:endParaRPr lang="en-CA" sz="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C39613-142C-22CC-8CD3-84BB7507FB4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013525" y="5152914"/>
            <a:ext cx="2435057" cy="375956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700" b="1" dirty="0">
                <a:solidFill>
                  <a:schemeClr val="tx1"/>
                </a:solidFill>
              </a:rPr>
              <a:t>RÉCEPTION DES PLAINTES</a:t>
            </a:r>
          </a:p>
          <a:p>
            <a:pPr algn="ctr"/>
            <a:r>
              <a:rPr kumimoji="0" lang="en-CA" sz="5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hlinkClick r:id="rId18"/>
              </a:rPr>
              <a:t>https://www.sportnb.com/fr/mecanisme-de-traitement-des-plaintes-en-matiere-de-sport-securitaire-du-nouveau-brunswick/</a:t>
            </a:r>
            <a:endParaRPr lang="fr-CA" sz="500" b="1" dirty="0">
              <a:solidFill>
                <a:schemeClr val="tx1"/>
              </a:solidFill>
            </a:endParaRPr>
          </a:p>
          <a:p>
            <a:pPr algn="ctr"/>
            <a:endParaRPr lang="en-CA" sz="700" b="1" dirty="0"/>
          </a:p>
        </p:txBody>
      </p:sp>
    </p:spTree>
    <p:extLst>
      <p:ext uri="{BB962C8B-B14F-4D97-AF65-F5344CB8AC3E}">
        <p14:creationId xmlns:p14="http://schemas.microsoft.com/office/powerpoint/2010/main" val="3188829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>
          <a:extLst>
            <a:ext uri="{FF2B5EF4-FFF2-40B4-BE49-F238E27FC236}">
              <a16:creationId xmlns:a16="http://schemas.microsoft.com/office/drawing/2014/main" id="{CB42A2A7-BFD0-BA18-6460-FC4C7FFB4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24df8fe9d82_0_160">
            <a:extLst>
              <a:ext uri="{FF2B5EF4-FFF2-40B4-BE49-F238E27FC236}">
                <a16:creationId xmlns:a16="http://schemas.microsoft.com/office/drawing/2014/main" id="{DBAB0241-4413-F3FD-1EFA-3765B96ADFA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7713069" y="2647159"/>
            <a:ext cx="1700700" cy="356498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Responsable des cas</a:t>
            </a:r>
          </a:p>
        </p:txBody>
      </p:sp>
      <p:sp>
        <p:nvSpPr>
          <p:cNvPr id="423" name="Google Shape;423;g24df8fe9d82_0_160">
            <a:extLst>
              <a:ext uri="{FF2B5EF4-FFF2-40B4-BE49-F238E27FC236}">
                <a16:creationId xmlns:a16="http://schemas.microsoft.com/office/drawing/2014/main" id="{E60883E9-7F88-720B-2BF1-BF61B647105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185333" y="3219699"/>
            <a:ext cx="1012200" cy="636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Infraction mineure</a:t>
            </a:r>
          </a:p>
        </p:txBody>
      </p:sp>
      <p:sp>
        <p:nvSpPr>
          <p:cNvPr id="424" name="Google Shape;424;g24df8fe9d82_0_160">
            <a:extLst>
              <a:ext uri="{FF2B5EF4-FFF2-40B4-BE49-F238E27FC236}">
                <a16:creationId xmlns:a16="http://schemas.microsoft.com/office/drawing/2014/main" id="{BD038C34-3AF3-DA97-CFD2-42189145B4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457660" y="3059713"/>
            <a:ext cx="1015200" cy="615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Infraction grave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434" name="Google Shape;434;g24df8fe9d82_0_160">
            <a:extLst>
              <a:ext uri="{FF2B5EF4-FFF2-40B4-BE49-F238E27FC236}">
                <a16:creationId xmlns:a16="http://schemas.microsoft.com/office/drawing/2014/main" id="{43AABEBE-B68A-31CC-BC6C-CA987B1B71A5}"/>
              </a:ext>
            </a:extLst>
          </p:cNvPr>
          <p:cNvCxnSpPr>
            <a:cxnSpLocks/>
          </p:cNvCxnSpPr>
          <p:nvPr>
            <p:custDataLst>
              <p:tags r:id="rId4"/>
            </p:custDataLst>
          </p:nvPr>
        </p:nvCxnSpPr>
        <p:spPr>
          <a:xfrm>
            <a:off x="8503340" y="2164767"/>
            <a:ext cx="0" cy="494740"/>
          </a:xfrm>
          <a:prstGeom prst="straightConnector1">
            <a:avLst/>
          </a:prstGeom>
          <a:noFill/>
          <a:ln w="28575" cap="flat" cmpd="sng">
            <a:solidFill>
              <a:srgbClr val="1A1A1A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1A9608D-0E7D-8C93-D470-CC35DA1A65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109513" y="131700"/>
            <a:ext cx="9555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>
                <a:solidFill>
                  <a:prstClr val="black"/>
                </a:solidFill>
                <a:latin typeface="Aptos" panose="02110004020202020204"/>
              </a:rPr>
              <a:t>Procédure de traitement pour les plaintes signalées directement à Ski NB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A72FDA-7C98-2100-51FA-5B28916E02F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68"/>
          <a:stretch>
            <a:fillRect/>
          </a:stretch>
        </p:blipFill>
        <p:spPr>
          <a:xfrm>
            <a:off x="1087114" y="179049"/>
            <a:ext cx="631600" cy="964471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736F09F1-3813-18D9-2F2E-C7992FB199DC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4728832" y="737053"/>
            <a:ext cx="2311065" cy="385074"/>
            <a:chOff x="7653082" y="1023549"/>
            <a:chExt cx="2311065" cy="38507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AC035DA-7330-84BB-C819-1E58042B7152}"/>
                </a:ext>
              </a:extLst>
            </p:cNvPr>
            <p:cNvSpPr txBox="1"/>
            <p:nvPr/>
          </p:nvSpPr>
          <p:spPr>
            <a:xfrm>
              <a:off x="7653083" y="1034375"/>
              <a:ext cx="23110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/>
                <a:t>Formulaire de plainte soumis</a:t>
              </a:r>
            </a:p>
          </p:txBody>
        </p:sp>
        <p:sp>
          <p:nvSpPr>
            <p:cNvPr id="12" name="Flowchart: Document 11">
              <a:extLst>
                <a:ext uri="{FF2B5EF4-FFF2-40B4-BE49-F238E27FC236}">
                  <a16:creationId xmlns:a16="http://schemas.microsoft.com/office/drawing/2014/main" id="{6CBEFC69-6D58-8C57-BB59-777BF485BB4A}"/>
                </a:ext>
              </a:extLst>
            </p:cNvPr>
            <p:cNvSpPr/>
            <p:nvPr/>
          </p:nvSpPr>
          <p:spPr>
            <a:xfrm>
              <a:off x="7653082" y="1023549"/>
              <a:ext cx="2100518" cy="385074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1D62955-F4B0-F7B1-B619-E4EEFD57CBAF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4728832" y="1408018"/>
            <a:ext cx="2376995" cy="461665"/>
            <a:chOff x="4728832" y="1485829"/>
            <a:chExt cx="2376995" cy="46166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87EE36D-72E6-A7AD-26BD-671D8DDBF997}"/>
                </a:ext>
              </a:extLst>
            </p:cNvPr>
            <p:cNvSpPr/>
            <p:nvPr/>
          </p:nvSpPr>
          <p:spPr>
            <a:xfrm>
              <a:off x="4728832" y="1502863"/>
              <a:ext cx="2264464" cy="393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1378B2F-BC57-19FA-01AD-E34E4FF88373}"/>
                </a:ext>
              </a:extLst>
            </p:cNvPr>
            <p:cNvSpPr txBox="1"/>
            <p:nvPr/>
          </p:nvSpPr>
          <p:spPr>
            <a:xfrm>
              <a:off x="4728833" y="1485829"/>
              <a:ext cx="2376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/>
                <a:t>Président du comité des plaintes de Ski NB</a:t>
              </a: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5E9A58-A6F3-D4EB-217B-A113589A3A52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 flipH="1">
            <a:off x="2685466" y="2155839"/>
            <a:ext cx="3107472" cy="27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15C855-43C0-40A2-494E-9E1922591628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792938" y="2155839"/>
            <a:ext cx="273436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36C7CB7-B9E5-CD34-2183-A49E5DB94FE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3332913" y="1887768"/>
            <a:ext cx="188779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Premier processus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B7B456-E33F-29DB-5074-0682EA7A2D6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950937" y="1860372"/>
            <a:ext cx="188779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Deuxième processus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1105B0A-65FC-6B34-28AB-9A60359083C6}"/>
              </a:ext>
            </a:extLst>
          </p:cNvPr>
          <p:cNvGrpSpPr/>
          <p:nvPr>
            <p:custDataLst>
              <p:tags r:id="rId13"/>
            </p:custDataLst>
          </p:nvPr>
        </p:nvGrpSpPr>
        <p:grpSpPr>
          <a:xfrm>
            <a:off x="1765796" y="2413973"/>
            <a:ext cx="2376995" cy="461665"/>
            <a:chOff x="4728832" y="1485551"/>
            <a:chExt cx="2376995" cy="46166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CE52D0A-31D3-4A86-6C7A-DB88A76643E3}"/>
                </a:ext>
              </a:extLst>
            </p:cNvPr>
            <p:cNvSpPr/>
            <p:nvPr/>
          </p:nvSpPr>
          <p:spPr>
            <a:xfrm>
              <a:off x="4728832" y="1502863"/>
              <a:ext cx="2264464" cy="393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C39C87F-73FC-7B6A-3934-46C7BC3FE14A}"/>
                </a:ext>
              </a:extLst>
            </p:cNvPr>
            <p:cNvSpPr txBox="1"/>
            <p:nvPr/>
          </p:nvSpPr>
          <p:spPr>
            <a:xfrm>
              <a:off x="4841363" y="1485551"/>
              <a:ext cx="22644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200" dirty="0"/>
                <a:t>Président du comité de discipline de Ski NB</a:t>
              </a:r>
            </a:p>
          </p:txBody>
        </p:sp>
      </p:grp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E72FC6-B40A-4AD8-326B-EDC794AFA22D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 flipV="1">
            <a:off x="5779091" y="1801377"/>
            <a:ext cx="0" cy="3821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6823F40-66A3-C6F2-0F7E-9FE53614EF9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819734" y="4139783"/>
            <a:ext cx="2000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/>
              <a:t>Détermination de la sanction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E99024A-6BA4-44A0-D3B0-F8629C9BCA1C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>
            <a:off x="2672845" y="4574721"/>
            <a:ext cx="922" cy="6233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68E4853-FAAD-ED3D-9B11-EE5030C3EA82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 flipH="1">
            <a:off x="991694" y="5217782"/>
            <a:ext cx="15907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8B8E53C-7097-41F0-4DE2-B80C03F88F54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991694" y="5198118"/>
            <a:ext cx="0" cy="3342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082E281-E770-88DC-1EF1-452FC8BA9F8F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 flipV="1">
            <a:off x="2581544" y="5207950"/>
            <a:ext cx="1609901" cy="98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D013D6AA-E530-CC34-5862-C695A6D95C6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90878" y="4881440"/>
            <a:ext cx="1887793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Sanction acceptée</a:t>
            </a:r>
          </a:p>
        </p:txBody>
      </p:sp>
      <p:sp>
        <p:nvSpPr>
          <p:cNvPr id="60" name="Flowchart: Decision 59">
            <a:extLst>
              <a:ext uri="{FF2B5EF4-FFF2-40B4-BE49-F238E27FC236}">
                <a16:creationId xmlns:a16="http://schemas.microsoft.com/office/drawing/2014/main" id="{011A30DB-1EF0-B536-425B-8BE90DB9609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90878" y="4054231"/>
            <a:ext cx="2915501" cy="585492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9AE454F-B48E-2634-C1D6-68EB4F63B3E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2822266" y="4907598"/>
            <a:ext cx="22453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200" dirty="0"/>
              <a:t>Demande de réexamen</a:t>
            </a:r>
          </a:p>
        </p:txBody>
      </p: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12159A37-B4B1-BA59-1840-DAAD8FABEC6B}"/>
              </a:ext>
            </a:extLst>
          </p:cNvPr>
          <p:cNvGrpSpPr/>
          <p:nvPr>
            <p:custDataLst>
              <p:tags r:id="rId23"/>
            </p:custDataLst>
          </p:nvPr>
        </p:nvGrpSpPr>
        <p:grpSpPr>
          <a:xfrm>
            <a:off x="488317" y="5576157"/>
            <a:ext cx="1130710" cy="276999"/>
            <a:chOff x="511277" y="5924281"/>
            <a:chExt cx="1130710" cy="276999"/>
          </a:xfrm>
        </p:grpSpPr>
        <p:sp>
          <p:nvSpPr>
            <p:cNvPr id="62" name="Flowchart: Terminator 61">
              <a:extLst>
                <a:ext uri="{FF2B5EF4-FFF2-40B4-BE49-F238E27FC236}">
                  <a16:creationId xmlns:a16="http://schemas.microsoft.com/office/drawing/2014/main" id="{4F5562B7-BA33-E795-4A5F-75DB7FBA660C}"/>
                </a:ext>
              </a:extLst>
            </p:cNvPr>
            <p:cNvSpPr/>
            <p:nvPr/>
          </p:nvSpPr>
          <p:spPr>
            <a:xfrm>
              <a:off x="511277" y="5924281"/>
              <a:ext cx="1130710" cy="276992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CBA3B15B-3DB8-3B3E-C688-7F46F385029B}"/>
                </a:ext>
              </a:extLst>
            </p:cNvPr>
            <p:cNvSpPr txBox="1"/>
            <p:nvPr/>
          </p:nvSpPr>
          <p:spPr>
            <a:xfrm>
              <a:off x="807754" y="5924281"/>
              <a:ext cx="7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/>
                <a:t>FIN</a:t>
              </a:r>
            </a:p>
          </p:txBody>
        </p:sp>
      </p:grp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7C745519-89C9-FFF6-A100-95CF79645602}"/>
              </a:ext>
            </a:extLst>
          </p:cNvPr>
          <p:cNvCxnSpPr>
            <a:cxnSpLocks/>
          </p:cNvCxnSpPr>
          <p:nvPr>
            <p:custDataLst>
              <p:tags r:id="rId24"/>
            </p:custDataLst>
          </p:nvPr>
        </p:nvCxnSpPr>
        <p:spPr>
          <a:xfrm>
            <a:off x="4200188" y="5184597"/>
            <a:ext cx="7377" cy="530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B4599D7A-2201-12A0-CF15-A3FA8724F0F3}"/>
              </a:ext>
            </a:extLst>
          </p:cNvPr>
          <p:cNvCxnSpPr>
            <a:cxnSpLocks/>
          </p:cNvCxnSpPr>
          <p:nvPr>
            <p:custDataLst>
              <p:tags r:id="rId25"/>
            </p:custDataLst>
          </p:nvPr>
        </p:nvCxnSpPr>
        <p:spPr>
          <a:xfrm>
            <a:off x="2853744" y="5739105"/>
            <a:ext cx="922" cy="6233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EC11AFED-3724-09CC-1232-5B28BD2157F9}"/>
              </a:ext>
            </a:extLst>
          </p:cNvPr>
          <p:cNvCxnSpPr>
            <a:cxnSpLocks/>
          </p:cNvCxnSpPr>
          <p:nvPr>
            <p:custDataLst>
              <p:tags r:id="rId26"/>
            </p:custDataLst>
          </p:nvPr>
        </p:nvCxnSpPr>
        <p:spPr>
          <a:xfrm>
            <a:off x="2822266" y="5744314"/>
            <a:ext cx="27722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7" name="TextBox 396">
            <a:extLst>
              <a:ext uri="{FF2B5EF4-FFF2-40B4-BE49-F238E27FC236}">
                <a16:creationId xmlns:a16="http://schemas.microsoft.com/office/drawing/2014/main" id="{A8BEBF7A-CB01-8945-C113-C117E4262BE0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2671619" y="5459499"/>
            <a:ext cx="1887793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Accepter la demande</a:t>
            </a: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35FFD1E3-9888-E309-4DC7-6857AD0E483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437709" y="5429838"/>
            <a:ext cx="1887793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Rejeter la demande</a:t>
            </a:r>
          </a:p>
        </p:txBody>
      </p: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EE82405B-2793-4081-1B34-C1AB264B77B1}"/>
              </a:ext>
            </a:extLst>
          </p:cNvPr>
          <p:cNvCxnSpPr>
            <a:cxnSpLocks/>
          </p:cNvCxnSpPr>
          <p:nvPr>
            <p:custDataLst>
              <p:tags r:id="rId29"/>
            </p:custDataLst>
          </p:nvPr>
        </p:nvCxnSpPr>
        <p:spPr>
          <a:xfrm>
            <a:off x="5593633" y="5739105"/>
            <a:ext cx="922" cy="5789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4" name="TextBox 403">
            <a:extLst>
              <a:ext uri="{FF2B5EF4-FFF2-40B4-BE49-F238E27FC236}">
                <a16:creationId xmlns:a16="http://schemas.microsoft.com/office/drawing/2014/main" id="{249422DF-9A28-382B-76DB-041A89274B2A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5152103" y="6327916"/>
            <a:ext cx="1887793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Deuxième processus</a:t>
            </a:r>
          </a:p>
        </p:txBody>
      </p:sp>
      <p:grpSp>
        <p:nvGrpSpPr>
          <p:cNvPr id="406" name="Group 405">
            <a:extLst>
              <a:ext uri="{FF2B5EF4-FFF2-40B4-BE49-F238E27FC236}">
                <a16:creationId xmlns:a16="http://schemas.microsoft.com/office/drawing/2014/main" id="{79F63761-58CC-6312-A37A-A2019B68FEAE}"/>
              </a:ext>
            </a:extLst>
          </p:cNvPr>
          <p:cNvGrpSpPr/>
          <p:nvPr>
            <p:custDataLst>
              <p:tags r:id="rId31"/>
            </p:custDataLst>
          </p:nvPr>
        </p:nvGrpSpPr>
        <p:grpSpPr>
          <a:xfrm>
            <a:off x="2202203" y="6394596"/>
            <a:ext cx="1130710" cy="276999"/>
            <a:chOff x="511277" y="5924281"/>
            <a:chExt cx="1130710" cy="276999"/>
          </a:xfrm>
        </p:grpSpPr>
        <p:sp>
          <p:nvSpPr>
            <p:cNvPr id="407" name="Flowchart: Terminator 406">
              <a:extLst>
                <a:ext uri="{FF2B5EF4-FFF2-40B4-BE49-F238E27FC236}">
                  <a16:creationId xmlns:a16="http://schemas.microsoft.com/office/drawing/2014/main" id="{CE49718A-80FA-B3AE-B5AF-9DDFF86C86B4}"/>
                </a:ext>
              </a:extLst>
            </p:cNvPr>
            <p:cNvSpPr/>
            <p:nvPr/>
          </p:nvSpPr>
          <p:spPr>
            <a:xfrm>
              <a:off x="511277" y="5924281"/>
              <a:ext cx="1130710" cy="276992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9EBD475E-99C7-785E-3E66-CCCA3C7DD04D}"/>
                </a:ext>
              </a:extLst>
            </p:cNvPr>
            <p:cNvSpPr txBox="1"/>
            <p:nvPr/>
          </p:nvSpPr>
          <p:spPr>
            <a:xfrm>
              <a:off x="807754" y="5924281"/>
              <a:ext cx="7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/>
                <a:t>FIN</a:t>
              </a:r>
            </a:p>
          </p:txBody>
        </p:sp>
      </p:grp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F6D15ADB-C5D7-3715-CD3A-39295D48A860}"/>
              </a:ext>
            </a:extLst>
          </p:cNvPr>
          <p:cNvCxnSpPr>
            <a:cxnSpLocks/>
          </p:cNvCxnSpPr>
          <p:nvPr>
            <p:custDataLst>
              <p:tags r:id="rId32"/>
            </p:custDataLst>
          </p:nvPr>
        </p:nvCxnSpPr>
        <p:spPr>
          <a:xfrm flipH="1">
            <a:off x="2671619" y="2164767"/>
            <a:ext cx="13847" cy="266518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47D1CC11-E9DF-4289-2DAC-38456D53BF07}"/>
              </a:ext>
            </a:extLst>
          </p:cNvPr>
          <p:cNvCxnSpPr>
            <a:cxnSpLocks/>
          </p:cNvCxnSpPr>
          <p:nvPr>
            <p:custDataLst>
              <p:tags r:id="rId33"/>
            </p:custDataLst>
          </p:nvPr>
        </p:nvCxnSpPr>
        <p:spPr>
          <a:xfrm>
            <a:off x="5711761" y="1139780"/>
            <a:ext cx="0" cy="28527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99EC4842-B980-DCCD-3BEC-62CA38FB9E9F}"/>
              </a:ext>
            </a:extLst>
          </p:cNvPr>
          <p:cNvCxnSpPr>
            <a:cxnSpLocks/>
          </p:cNvCxnSpPr>
          <p:nvPr>
            <p:custDataLst>
              <p:tags r:id="rId34"/>
            </p:custDataLst>
          </p:nvPr>
        </p:nvCxnSpPr>
        <p:spPr>
          <a:xfrm>
            <a:off x="5452909" y="3337054"/>
            <a:ext cx="1540387" cy="1713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2" name="Straight Arrow Connector 441">
            <a:extLst>
              <a:ext uri="{FF2B5EF4-FFF2-40B4-BE49-F238E27FC236}">
                <a16:creationId xmlns:a16="http://schemas.microsoft.com/office/drawing/2014/main" id="{3F3D705A-D258-8F09-35A2-D469E85F7EF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 flipV="1">
            <a:off x="6995004" y="2158356"/>
            <a:ext cx="0" cy="11485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A52A2DB-DA37-7C0A-C879-A2B7A6B5ED3E}"/>
              </a:ext>
            </a:extLst>
          </p:cNvPr>
          <p:cNvCxnSpPr>
            <a:cxnSpLocks/>
          </p:cNvCxnSpPr>
          <p:nvPr>
            <p:custDataLst>
              <p:tags r:id="rId36"/>
            </p:custDataLst>
          </p:nvPr>
        </p:nvCxnSpPr>
        <p:spPr>
          <a:xfrm>
            <a:off x="7289874" y="3409938"/>
            <a:ext cx="922" cy="6233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D340A8-D9F0-B363-64B3-FA95D470CA41}"/>
              </a:ext>
            </a:extLst>
          </p:cNvPr>
          <p:cNvCxnSpPr>
            <a:cxnSpLocks/>
          </p:cNvCxnSpPr>
          <p:nvPr>
            <p:custDataLst>
              <p:tags r:id="rId37"/>
            </p:custDataLst>
          </p:nvPr>
        </p:nvCxnSpPr>
        <p:spPr>
          <a:xfrm>
            <a:off x="7258396" y="3415147"/>
            <a:ext cx="27722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18F0D6C-535B-A2B2-0B3B-CF863D996F18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114784" y="3100479"/>
            <a:ext cx="163707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CA" sz="1600" b="1" dirty="0"/>
              <a:t>* </a:t>
            </a:r>
            <a:r>
              <a:rPr lang="fr-CA" sz="1200" dirty="0"/>
              <a:t>Rejeter la plainte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769130-0BD0-9A3F-9738-CEFF73AA7E16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8798851" y="3124033"/>
            <a:ext cx="1707096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CA" sz="1600" b="1" dirty="0"/>
              <a:t>* </a:t>
            </a:r>
            <a:r>
              <a:rPr lang="fr-CA" sz="1200" dirty="0"/>
              <a:t>Accepter la plainte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E939F5-79DE-EA7A-ED5B-4E57D6FD6ADD}"/>
              </a:ext>
            </a:extLst>
          </p:cNvPr>
          <p:cNvCxnSpPr>
            <a:cxnSpLocks/>
          </p:cNvCxnSpPr>
          <p:nvPr>
            <p:custDataLst>
              <p:tags r:id="rId40"/>
            </p:custDataLst>
          </p:nvPr>
        </p:nvCxnSpPr>
        <p:spPr>
          <a:xfrm>
            <a:off x="10029763" y="3409938"/>
            <a:ext cx="922" cy="57894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22D9788-73FD-9242-0315-13AD0D0E1F31}"/>
              </a:ext>
            </a:extLst>
          </p:cNvPr>
          <p:cNvGrpSpPr/>
          <p:nvPr>
            <p:custDataLst>
              <p:tags r:id="rId41"/>
            </p:custDataLst>
          </p:nvPr>
        </p:nvGrpSpPr>
        <p:grpSpPr>
          <a:xfrm>
            <a:off x="6638333" y="4065429"/>
            <a:ext cx="1130710" cy="276999"/>
            <a:chOff x="511277" y="5924281"/>
            <a:chExt cx="1130710" cy="276999"/>
          </a:xfrm>
        </p:grpSpPr>
        <p:sp>
          <p:nvSpPr>
            <p:cNvPr id="14" name="Flowchart: Terminator 13">
              <a:extLst>
                <a:ext uri="{FF2B5EF4-FFF2-40B4-BE49-F238E27FC236}">
                  <a16:creationId xmlns:a16="http://schemas.microsoft.com/office/drawing/2014/main" id="{8691FF2A-1F1F-4BD4-4F34-490DA3D9C1A5}"/>
                </a:ext>
              </a:extLst>
            </p:cNvPr>
            <p:cNvSpPr/>
            <p:nvPr/>
          </p:nvSpPr>
          <p:spPr>
            <a:xfrm>
              <a:off x="511277" y="5924281"/>
              <a:ext cx="1130710" cy="276992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115CCBD-31A5-A368-41EA-14BA7B2DCD6D}"/>
                </a:ext>
              </a:extLst>
            </p:cNvPr>
            <p:cNvSpPr txBox="1"/>
            <p:nvPr/>
          </p:nvSpPr>
          <p:spPr>
            <a:xfrm>
              <a:off x="807754" y="5924281"/>
              <a:ext cx="7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/>
                <a:t>FIN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6D953BB-A397-123B-A602-0076C5B21742}"/>
              </a:ext>
            </a:extLst>
          </p:cNvPr>
          <p:cNvCxnSpPr>
            <a:cxnSpLocks/>
          </p:cNvCxnSpPr>
          <p:nvPr>
            <p:custDataLst>
              <p:tags r:id="rId42"/>
            </p:custDataLst>
          </p:nvPr>
        </p:nvCxnSpPr>
        <p:spPr>
          <a:xfrm>
            <a:off x="8535391" y="2998958"/>
            <a:ext cx="0" cy="41618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A45A928-6649-9F65-743D-4BE319797A09}"/>
              </a:ext>
            </a:extLst>
          </p:cNvPr>
          <p:cNvCxnSpPr>
            <a:cxnSpLocks/>
          </p:cNvCxnSpPr>
          <p:nvPr>
            <p:custDataLst>
              <p:tags r:id="rId43"/>
            </p:custDataLst>
          </p:nvPr>
        </p:nvCxnSpPr>
        <p:spPr>
          <a:xfrm>
            <a:off x="9039681" y="3987582"/>
            <a:ext cx="0" cy="35483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F8607D0-8D60-96A9-905B-BE3D3B4EF24C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535391" y="3672290"/>
            <a:ext cx="1494373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Utiliser la PRD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77E9DBE-685E-67E8-ACB0-800132018E47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0281781" y="3642343"/>
            <a:ext cx="1887793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fr-CA" sz="1200" dirty="0"/>
              <a:t>Refuser d'utiliser la PRD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63E0B4E-D64C-EA3B-DD54-8085FE83D714}"/>
              </a:ext>
            </a:extLst>
          </p:cNvPr>
          <p:cNvCxnSpPr>
            <a:cxnSpLocks/>
          </p:cNvCxnSpPr>
          <p:nvPr>
            <p:custDataLst>
              <p:tags r:id="rId46"/>
            </p:custDataLst>
          </p:nvPr>
        </p:nvCxnSpPr>
        <p:spPr>
          <a:xfrm>
            <a:off x="11225677" y="3976338"/>
            <a:ext cx="10913" cy="8405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Google Shape;421;g24df8fe9d82_0_160">
            <a:extLst>
              <a:ext uri="{FF2B5EF4-FFF2-40B4-BE49-F238E27FC236}">
                <a16:creationId xmlns:a16="http://schemas.microsoft.com/office/drawing/2014/main" id="{7F6540CA-BF11-3377-5AD8-6C64FB1B31E2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285621" y="4322422"/>
            <a:ext cx="1508120" cy="356498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Différend résolu 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94CB45D-037C-3C22-78C3-A6F905442B81}"/>
              </a:ext>
            </a:extLst>
          </p:cNvPr>
          <p:cNvCxnSpPr>
            <a:cxnSpLocks/>
          </p:cNvCxnSpPr>
          <p:nvPr>
            <p:custDataLst>
              <p:tags r:id="rId48"/>
            </p:custDataLst>
          </p:nvPr>
        </p:nvCxnSpPr>
        <p:spPr>
          <a:xfrm>
            <a:off x="7899149" y="5058672"/>
            <a:ext cx="0" cy="2356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E2BD856-88A1-093D-6DE6-9348F67F44DE}"/>
              </a:ext>
            </a:extLst>
          </p:cNvPr>
          <p:cNvCxnSpPr>
            <a:cxnSpLocks/>
          </p:cNvCxnSpPr>
          <p:nvPr>
            <p:custDataLst>
              <p:tags r:id="rId49"/>
            </p:custDataLst>
          </p:nvPr>
        </p:nvCxnSpPr>
        <p:spPr>
          <a:xfrm flipV="1">
            <a:off x="7904386" y="5073907"/>
            <a:ext cx="1083968" cy="89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0B18937C-3EEA-B652-7BE1-DFA24F04CFCB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7894834" y="4840651"/>
            <a:ext cx="1041410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CA" sz="1200" dirty="0"/>
              <a:t>Oui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BB84524-C6F8-0A86-AE57-8014CD22585F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186349" y="4830729"/>
            <a:ext cx="607392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CA" sz="1200" dirty="0"/>
              <a:t>Non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90FBB8B-C827-3CA3-A595-64ED320CB6AB}"/>
              </a:ext>
            </a:extLst>
          </p:cNvPr>
          <p:cNvCxnSpPr>
            <a:cxnSpLocks/>
          </p:cNvCxnSpPr>
          <p:nvPr>
            <p:custDataLst>
              <p:tags r:id="rId52"/>
            </p:custDataLst>
          </p:nvPr>
        </p:nvCxnSpPr>
        <p:spPr>
          <a:xfrm>
            <a:off x="8988354" y="4699162"/>
            <a:ext cx="0" cy="3836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F9D74B8-74A6-F503-9208-F9183066FEB3}"/>
              </a:ext>
            </a:extLst>
          </p:cNvPr>
          <p:cNvGrpSpPr/>
          <p:nvPr>
            <p:custDataLst>
              <p:tags r:id="rId53"/>
            </p:custDataLst>
          </p:nvPr>
        </p:nvGrpSpPr>
        <p:grpSpPr>
          <a:xfrm>
            <a:off x="7322745" y="5329083"/>
            <a:ext cx="1130710" cy="276999"/>
            <a:chOff x="511277" y="5924281"/>
            <a:chExt cx="1130710" cy="276999"/>
          </a:xfrm>
        </p:grpSpPr>
        <p:sp>
          <p:nvSpPr>
            <p:cNvPr id="54" name="Flowchart: Terminator 53">
              <a:extLst>
                <a:ext uri="{FF2B5EF4-FFF2-40B4-BE49-F238E27FC236}">
                  <a16:creationId xmlns:a16="http://schemas.microsoft.com/office/drawing/2014/main" id="{A79A43B1-E4A2-BCD0-DF5E-9E202CCCB092}"/>
                </a:ext>
              </a:extLst>
            </p:cNvPr>
            <p:cNvSpPr/>
            <p:nvPr/>
          </p:nvSpPr>
          <p:spPr>
            <a:xfrm>
              <a:off x="511277" y="5924281"/>
              <a:ext cx="1130710" cy="276992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ln>
                  <a:solidFill>
                    <a:schemeClr val="tx1"/>
                  </a:solidFill>
                </a:ln>
                <a:noFill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B086A25-6FCD-BE49-9264-0EF8712DB7BB}"/>
                </a:ext>
              </a:extLst>
            </p:cNvPr>
            <p:cNvSpPr txBox="1"/>
            <p:nvPr/>
          </p:nvSpPr>
          <p:spPr>
            <a:xfrm>
              <a:off x="807754" y="5924281"/>
              <a:ext cx="7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200" dirty="0"/>
                <a:t>FIN</a:t>
              </a:r>
            </a:p>
          </p:txBody>
        </p:sp>
      </p:grpSp>
      <p:sp>
        <p:nvSpPr>
          <p:cNvPr id="58" name="Google Shape;421;g24df8fe9d82_0_160">
            <a:extLst>
              <a:ext uri="{FF2B5EF4-FFF2-40B4-BE49-F238E27FC236}">
                <a16:creationId xmlns:a16="http://schemas.microsoft.com/office/drawing/2014/main" id="{B8FA3170-2D14-4720-8DBE-85457FE215B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0430492" y="4841690"/>
            <a:ext cx="1616727" cy="356498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fr-CA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Comité de discipline</a:t>
            </a:r>
          </a:p>
        </p:txBody>
      </p:sp>
      <p:sp>
        <p:nvSpPr>
          <p:cNvPr id="385" name="Flowchart: Decision 384">
            <a:extLst>
              <a:ext uri="{FF2B5EF4-FFF2-40B4-BE49-F238E27FC236}">
                <a16:creationId xmlns:a16="http://schemas.microsoft.com/office/drawing/2014/main" id="{8463FD37-D6C1-742F-64DC-FC281A711E18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0177106" y="5532415"/>
            <a:ext cx="2014894" cy="785633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4A658071-EB78-A37B-5E64-47581E961640}"/>
              </a:ext>
            </a:extLst>
          </p:cNvPr>
          <p:cNvCxnSpPr>
            <a:cxnSpLocks/>
          </p:cNvCxnSpPr>
          <p:nvPr>
            <p:custDataLst>
              <p:tags r:id="rId56"/>
            </p:custDataLst>
          </p:nvPr>
        </p:nvCxnSpPr>
        <p:spPr>
          <a:xfrm>
            <a:off x="9039681" y="3987582"/>
            <a:ext cx="219690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6AE07A57-9A27-1237-C870-941C1738E897}"/>
              </a:ext>
            </a:extLst>
          </p:cNvPr>
          <p:cNvCxnSpPr>
            <a:cxnSpLocks/>
          </p:cNvCxnSpPr>
          <p:nvPr>
            <p:custDataLst>
              <p:tags r:id="rId57"/>
            </p:custDataLst>
          </p:nvPr>
        </p:nvCxnSpPr>
        <p:spPr>
          <a:xfrm flipV="1">
            <a:off x="9003569" y="5043144"/>
            <a:ext cx="1434898" cy="30763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9" name="TextBox 428">
            <a:extLst>
              <a:ext uri="{FF2B5EF4-FFF2-40B4-BE49-F238E27FC236}">
                <a16:creationId xmlns:a16="http://schemas.microsoft.com/office/drawing/2014/main" id="{6A41E381-B73B-A471-D9CA-93E4138266D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039896" y="5879797"/>
            <a:ext cx="2738967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CA" sz="1600" b="1" dirty="0"/>
              <a:t>* </a:t>
            </a:r>
            <a:r>
              <a:rPr lang="fr-CA" sz="1200" dirty="0"/>
              <a:t>Ne peut faire l’objet d’un appel.</a:t>
            </a: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id="{4B109354-7971-3314-4360-A535DD85B89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658168" y="5663621"/>
            <a:ext cx="1292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/>
              <a:t>++ </a:t>
            </a:r>
            <a:r>
              <a:rPr lang="fr-CA" sz="1200" dirty="0"/>
              <a:t>Décision-</a:t>
            </a:r>
          </a:p>
          <a:p>
            <a:r>
              <a:rPr lang="fr-CA" sz="1200" dirty="0"/>
              <a:t>sanction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ED1DD0B4-3791-22C4-47B6-20C2A9F0A10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993296" y="6327951"/>
            <a:ext cx="3532104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CA" sz="1600" b="1" dirty="0"/>
              <a:t>++ </a:t>
            </a:r>
            <a:r>
              <a:rPr lang="fr-CA" sz="1200" dirty="0"/>
              <a:t>Peut faire l’objet d’un appel conformément à la </a:t>
            </a:r>
            <a:r>
              <a:rPr lang="fr-CA" sz="1200" i="1" dirty="0"/>
              <a:t>Politique en matière d’appels </a:t>
            </a:r>
            <a:r>
              <a:rPr lang="fr-CA" sz="1200" dirty="0"/>
              <a:t>de Ski NB.</a:t>
            </a:r>
          </a:p>
        </p:txBody>
      </p: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B7307EAE-AE45-9CA9-A9A7-315640264617}"/>
              </a:ext>
            </a:extLst>
          </p:cNvPr>
          <p:cNvCxnSpPr>
            <a:cxnSpLocks/>
            <a:stCxn id="60" idx="0"/>
            <a:endCxn id="423" idx="2"/>
          </p:cNvCxnSpPr>
          <p:nvPr>
            <p:custDataLst>
              <p:tags r:id="rId61"/>
            </p:custDataLst>
          </p:nvPr>
        </p:nvCxnSpPr>
        <p:spPr>
          <a:xfrm flipV="1">
            <a:off x="2448629" y="3856299"/>
            <a:ext cx="242804" cy="1979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Straight Connector 460">
            <a:extLst>
              <a:ext uri="{FF2B5EF4-FFF2-40B4-BE49-F238E27FC236}">
                <a16:creationId xmlns:a16="http://schemas.microsoft.com/office/drawing/2014/main" id="{F5AD6BD7-D7EA-A753-6FD5-1EE2019DDE23}"/>
              </a:ext>
            </a:extLst>
          </p:cNvPr>
          <p:cNvCxnSpPr>
            <a:cxnSpLocks/>
          </p:cNvCxnSpPr>
          <p:nvPr>
            <p:custDataLst>
              <p:tags r:id="rId62"/>
            </p:custDataLst>
          </p:nvPr>
        </p:nvCxnSpPr>
        <p:spPr>
          <a:xfrm>
            <a:off x="11177312" y="5214313"/>
            <a:ext cx="0" cy="3836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C11F281-73D8-D435-B5E7-9B7502FA753A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4030260" y="2647159"/>
            <a:ext cx="10373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FCA4214-1FB9-AEB2-2391-5D65C493FC53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5067629" y="2659507"/>
            <a:ext cx="0" cy="416355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1F7963D-A745-2B13-66DD-12C936CFE16B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2690251" y="2831691"/>
            <a:ext cx="0" cy="416355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12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9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9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4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8"/>
</p:tagLst>
</file>

<file path=ppt/theme/theme1.xml><?xml version="1.0" encoding="utf-8"?>
<a:theme xmlns:a="http://schemas.openxmlformats.org/drawingml/2006/main" name="Dynamic Content Slides">
  <a:themeElements>
    <a:clrScheme name="Wasserman2020_final">
      <a:dk1>
        <a:srgbClr val="000000"/>
      </a:dk1>
      <a:lt1>
        <a:srgbClr val="FFFFFF"/>
      </a:lt1>
      <a:dk2>
        <a:srgbClr val="FF4913"/>
      </a:dk2>
      <a:lt2>
        <a:srgbClr val="FF4913"/>
      </a:lt2>
      <a:accent1>
        <a:srgbClr val="FFDA00"/>
      </a:accent1>
      <a:accent2>
        <a:srgbClr val="EE1F37"/>
      </a:accent2>
      <a:accent3>
        <a:srgbClr val="45002B"/>
      </a:accent3>
      <a:accent4>
        <a:srgbClr val="81D3F7"/>
      </a:accent4>
      <a:accent5>
        <a:srgbClr val="0081A0"/>
      </a:accent5>
      <a:accent6>
        <a:srgbClr val="001649"/>
      </a:accent6>
      <a:hlink>
        <a:srgbClr val="0081A0"/>
      </a:hlink>
      <a:folHlink>
        <a:srgbClr val="45002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7257</TotalTime>
  <Words>550</Words>
  <Application>Microsoft Office PowerPoint</Application>
  <PresentationFormat>Widescreen</PresentationFormat>
  <Paragraphs>67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Montserrat</vt:lpstr>
      <vt:lpstr>Dynamic Content Slides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Carla Macneil</dc:creator>
  <cp:keywords>, docId:E5E31B33FD17B79793C56B3B15FEF12A</cp:keywords>
  <cp:lastModifiedBy>Natali Bourret</cp:lastModifiedBy>
  <cp:revision>2</cp:revision>
  <dcterms:created xsi:type="dcterms:W3CDTF">2025-07-20T18:11:44Z</dcterms:created>
  <dcterms:modified xsi:type="dcterms:W3CDTF">2026-04-17T16:32:57Z</dcterms:modified>
</cp:coreProperties>
</file>